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1" r:id="rId3"/>
    <p:sldId id="347" r:id="rId4"/>
    <p:sldId id="317" r:id="rId5"/>
    <p:sldId id="261" r:id="rId6"/>
    <p:sldId id="265" r:id="rId7"/>
    <p:sldId id="281" r:id="rId8"/>
    <p:sldId id="268" r:id="rId9"/>
    <p:sldId id="290" r:id="rId10"/>
    <p:sldId id="344" r:id="rId11"/>
    <p:sldId id="345" r:id="rId12"/>
    <p:sldId id="294" r:id="rId13"/>
    <p:sldId id="348" r:id="rId14"/>
    <p:sldId id="349" r:id="rId15"/>
    <p:sldId id="346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ource Sans Pro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ource Sans Pro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ource Sans Pro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ource Sans Pro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ource Sans Pro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676"/>
  </p:normalViewPr>
  <p:slideViewPr>
    <p:cSldViewPr snapToGrid="0" snapToObjects="1">
      <p:cViewPr varScale="1">
        <p:scale>
          <a:sx n="63" d="100"/>
          <a:sy n="63" d="100"/>
        </p:scale>
        <p:origin x="640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5FA6D9-A29E-E34B-A700-3E81707C7A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18DF1-FDCE-E249-ADE8-5BFCA7E29D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9288B9-DEF9-4240-8B30-9918CF700BE2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5F2A3-FD0F-F948-ADA3-CA92FC5001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7A9B0-9476-9340-A9A3-D7E257DD94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434C91-E680-5345-9537-229171A0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82532C-4118-0943-8C64-A2E517A5C9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9CBB9-EAF2-8248-95D8-E7DB8B1120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381936-6D1F-9E40-8EAE-DF0016C6A4DB}" type="datetimeFigureOut">
              <a:rPr lang="en-US"/>
              <a:pPr>
                <a:defRPr/>
              </a:pPr>
              <a:t>7/13/2019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DFB490-3C93-8F4D-B47A-9A58C02989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3F2D69F-FC5C-794A-929C-A749B7E8C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B7CF4-EFC0-4C4A-9240-CCF401E44B4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2D6D4-197A-5446-A72E-D3C2F0C9F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89485A-91CC-5C49-892B-7AB00B1CA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23731A68-444C-8D40-B5F7-C636A6FB70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6FCDDC74-AFDA-5947-B423-31BD1044FD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0A818D69-BBCE-9D44-8318-2A825B91C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693ADF-D28E-F34B-806D-4BDC77C34BE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A796EEBA-3550-3C4C-9845-BB0CAD22FB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DFF07DE5-EFB8-834C-B5EA-01558C931C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6F44E-C455-0441-BCE4-9FABA4D8A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EF5392-FC89-7143-B071-124B0A8944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BD067B00-CE34-0842-A63B-24C8E22517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B8CDC20D-2AAC-A940-BF75-F26EB7FA18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E2B97-B194-AA4C-9408-E475A55C1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ECEBC-7A4E-2447-80D7-7DE60BC51C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CCD7CAE0-0723-3C49-A3D4-7D29337E4D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5C7DC0F1-542D-364E-A7E3-83F46B86A7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B81B9-E571-1943-856C-F99D985469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50FC9-6842-7B4E-9ACC-3CAB5DF0491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485F9EA1-6904-FB4A-9C86-50BB38EBA9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E115162F-543E-D44C-A86B-456409AA57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F0345-E81F-E24F-A111-DD24ADE03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9F83D5-490E-3343-B962-DC2A37D03E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F0F85D-BD56-7244-AD84-A2C6BC87D17D}"/>
              </a:ext>
            </a:extLst>
          </p:cNvPr>
          <p:cNvSpPr txBox="1">
            <a:spLocks/>
          </p:cNvSpPr>
          <p:nvPr userDrawn="1"/>
        </p:nvSpPr>
        <p:spPr>
          <a:xfrm>
            <a:off x="11385550" y="234950"/>
            <a:ext cx="647700" cy="328613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158DC46-0719-4142-831A-45069A09E5F1}" type="slidenum">
              <a:rPr lang="en-US" b="1" smtClean="0">
                <a:solidFill>
                  <a:schemeClr val="tx1"/>
                </a:solidFill>
                <a:ea typeface="Source Sans Pro" charset="0"/>
                <a:cs typeface="Source Sans Pro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tx1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CF8C01D-FB15-A744-838B-5FEED7EF21F5}"/>
              </a:ext>
            </a:extLst>
          </p:cNvPr>
          <p:cNvSpPr/>
          <p:nvPr/>
        </p:nvSpPr>
        <p:spPr>
          <a:xfrm rot="4500000">
            <a:off x="2505868" y="-2178843"/>
            <a:ext cx="7737475" cy="13000038"/>
          </a:xfrm>
          <a:custGeom>
            <a:avLst/>
            <a:gdLst>
              <a:gd name="connsiteX0" fmla="*/ 0 w 7738130"/>
              <a:gd name="connsiteY0" fmla="*/ 3656244 h 13000911"/>
              <a:gd name="connsiteX1" fmla="*/ 979688 w 7738130"/>
              <a:gd name="connsiteY1" fmla="*/ 0 h 13000911"/>
              <a:gd name="connsiteX2" fmla="*/ 992247 w 7738130"/>
              <a:gd name="connsiteY2" fmla="*/ 1279 h 13000911"/>
              <a:gd name="connsiteX3" fmla="*/ 7540590 w 7738130"/>
              <a:gd name="connsiteY3" fmla="*/ 2407846 h 13000911"/>
              <a:gd name="connsiteX4" fmla="*/ 7738130 w 7738130"/>
              <a:gd name="connsiteY4" fmla="*/ 2536200 h 13000911"/>
              <a:gd name="connsiteX5" fmla="*/ 4934119 w 7738130"/>
              <a:gd name="connsiteY5" fmla="*/ 13000911 h 13000911"/>
              <a:gd name="connsiteX6" fmla="*/ 4584159 w 7738130"/>
              <a:gd name="connsiteY6" fmla="*/ 12990172 h 13000911"/>
              <a:gd name="connsiteX7" fmla="*/ 1478111 w 7738130"/>
              <a:gd name="connsiteY7" fmla="*/ 10340221 h 13000911"/>
              <a:gd name="connsiteX8" fmla="*/ 136691 w 7738130"/>
              <a:gd name="connsiteY8" fmla="*/ 3860808 h 1300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8130" h="13000911">
                <a:moveTo>
                  <a:pt x="0" y="3656244"/>
                </a:moveTo>
                <a:lnTo>
                  <a:pt x="979688" y="0"/>
                </a:lnTo>
                <a:lnTo>
                  <a:pt x="992247" y="1279"/>
                </a:lnTo>
                <a:cubicBezTo>
                  <a:pt x="2865798" y="218306"/>
                  <a:pt x="5649745" y="1209811"/>
                  <a:pt x="7540590" y="2407846"/>
                </a:cubicBezTo>
                <a:lnTo>
                  <a:pt x="7738130" y="2536200"/>
                </a:lnTo>
                <a:lnTo>
                  <a:pt x="4934119" y="13000911"/>
                </a:lnTo>
                <a:lnTo>
                  <a:pt x="4584159" y="12990172"/>
                </a:lnTo>
                <a:cubicBezTo>
                  <a:pt x="2018559" y="12864910"/>
                  <a:pt x="-153392" y="11959852"/>
                  <a:pt x="1478111" y="10340221"/>
                </a:cubicBezTo>
                <a:cubicBezTo>
                  <a:pt x="3851817" y="7981483"/>
                  <a:pt x="1652163" y="6063392"/>
                  <a:pt x="136691" y="3860808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E4B697-0495-0A43-92A1-B5CA1FFC2E00}"/>
              </a:ext>
            </a:extLst>
          </p:cNvPr>
          <p:cNvSpPr/>
          <p:nvPr/>
        </p:nvSpPr>
        <p:spPr>
          <a:xfrm rot="4500000">
            <a:off x="6308725" y="-1055687"/>
            <a:ext cx="4776788" cy="6799262"/>
          </a:xfrm>
          <a:custGeom>
            <a:avLst/>
            <a:gdLst>
              <a:gd name="connsiteX0" fmla="*/ 293069 w 4776922"/>
              <a:gd name="connsiteY0" fmla="*/ 1576872 h 6799710"/>
              <a:gd name="connsiteX1" fmla="*/ 715591 w 4776922"/>
              <a:gd name="connsiteY1" fmla="*/ 0 h 6799710"/>
              <a:gd name="connsiteX2" fmla="*/ 817099 w 4776922"/>
              <a:gd name="connsiteY2" fmla="*/ 14276 h 6799710"/>
              <a:gd name="connsiteX3" fmla="*/ 4563639 w 4776922"/>
              <a:gd name="connsiteY3" fmla="*/ 3568389 h 6799710"/>
              <a:gd name="connsiteX4" fmla="*/ 4265381 w 4776922"/>
              <a:gd name="connsiteY4" fmla="*/ 6416301 h 6799710"/>
              <a:gd name="connsiteX5" fmla="*/ 379255 w 4776922"/>
              <a:gd name="connsiteY5" fmla="*/ 5039849 h 6799710"/>
              <a:gd name="connsiteX6" fmla="*/ 396764 w 4776922"/>
              <a:gd name="connsiteY6" fmla="*/ 1849553 h 679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6922" h="6799710">
                <a:moveTo>
                  <a:pt x="293069" y="1576872"/>
                </a:moveTo>
                <a:lnTo>
                  <a:pt x="715591" y="0"/>
                </a:lnTo>
                <a:lnTo>
                  <a:pt x="817099" y="14276"/>
                </a:lnTo>
                <a:cubicBezTo>
                  <a:pt x="2287075" y="292951"/>
                  <a:pt x="5653189" y="2674386"/>
                  <a:pt x="4563639" y="3568389"/>
                </a:cubicBezTo>
                <a:cubicBezTo>
                  <a:pt x="3189290" y="4695350"/>
                  <a:pt x="4660700" y="5890283"/>
                  <a:pt x="4265381" y="6416301"/>
                </a:cubicBezTo>
                <a:cubicBezTo>
                  <a:pt x="3481146" y="7456750"/>
                  <a:pt x="-1374910" y="6171057"/>
                  <a:pt x="379255" y="5039849"/>
                </a:cubicBezTo>
                <a:cubicBezTo>
                  <a:pt x="1735616" y="4164963"/>
                  <a:pt x="890714" y="3040539"/>
                  <a:pt x="396764" y="1849553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6279338" y="-152399"/>
            <a:ext cx="5243669" cy="4189741"/>
          </a:xfrm>
          <a:custGeom>
            <a:avLst/>
            <a:gdLst>
              <a:gd name="connsiteX0" fmla="*/ 4029340 w 5243669"/>
              <a:gd name="connsiteY0" fmla="*/ 0 h 4189741"/>
              <a:gd name="connsiteX1" fmla="*/ 5212606 w 5243669"/>
              <a:gd name="connsiteY1" fmla="*/ 0 h 4189741"/>
              <a:gd name="connsiteX2" fmla="*/ 5233725 w 5243669"/>
              <a:gd name="connsiteY2" fmla="*/ 109269 h 4189741"/>
              <a:gd name="connsiteX3" fmla="*/ 2996441 w 5243669"/>
              <a:gd name="connsiteY3" fmla="*/ 3914008 h 4189741"/>
              <a:gd name="connsiteX4" fmla="*/ 622754 w 5243669"/>
              <a:gd name="connsiteY4" fmla="*/ 4163426 h 4189741"/>
              <a:gd name="connsiteX5" fmla="*/ 1070897 w 5243669"/>
              <a:gd name="connsiteY5" fmla="*/ 756720 h 4189741"/>
              <a:gd name="connsiteX6" fmla="*/ 3826437 w 5243669"/>
              <a:gd name="connsiteY6" fmla="*/ 118076 h 418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43669" h="4189741">
                <a:moveTo>
                  <a:pt x="4029340" y="0"/>
                </a:moveTo>
                <a:lnTo>
                  <a:pt x="5212606" y="0"/>
                </a:lnTo>
                <a:lnTo>
                  <a:pt x="5233725" y="109269"/>
                </a:lnTo>
                <a:cubicBezTo>
                  <a:pt x="5376623" y="1242824"/>
                  <a:pt x="3947625" y="4676224"/>
                  <a:pt x="2996441" y="3914008"/>
                </a:cubicBezTo>
                <a:cubicBezTo>
                  <a:pt x="1840539" y="2988787"/>
                  <a:pt x="1122030" y="4395687"/>
                  <a:pt x="622754" y="4163426"/>
                </a:cubicBezTo>
                <a:cubicBezTo>
                  <a:pt x="-362341" y="3704836"/>
                  <a:pt x="-153578" y="-475034"/>
                  <a:pt x="1070897" y="756720"/>
                </a:cubicBezTo>
                <a:cubicBezTo>
                  <a:pt x="2072137" y="1764707"/>
                  <a:pt x="2876243" y="721059"/>
                  <a:pt x="3826437" y="11807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18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50BAFC5-8534-4D43-90B8-91CFAE8F6473}"/>
              </a:ext>
            </a:extLst>
          </p:cNvPr>
          <p:cNvSpPr/>
          <p:nvPr/>
        </p:nvSpPr>
        <p:spPr>
          <a:xfrm>
            <a:off x="4387850" y="-138113"/>
            <a:ext cx="7948613" cy="7142163"/>
          </a:xfrm>
          <a:custGeom>
            <a:avLst/>
            <a:gdLst>
              <a:gd name="connsiteX0" fmla="*/ 0 w 7947549"/>
              <a:gd name="connsiteY0" fmla="*/ 0 h 7142673"/>
              <a:gd name="connsiteX1" fmla="*/ 7947549 w 7947549"/>
              <a:gd name="connsiteY1" fmla="*/ 0 h 7142673"/>
              <a:gd name="connsiteX2" fmla="*/ 7947549 w 7947549"/>
              <a:gd name="connsiteY2" fmla="*/ 7142673 h 7142673"/>
              <a:gd name="connsiteX3" fmla="*/ 3874071 w 7947549"/>
              <a:gd name="connsiteY3" fmla="*/ 7142673 h 7142673"/>
              <a:gd name="connsiteX4" fmla="*/ 3751148 w 7947549"/>
              <a:gd name="connsiteY4" fmla="*/ 6954883 h 7142673"/>
              <a:gd name="connsiteX5" fmla="*/ 10244 w 7947549"/>
              <a:gd name="connsiteY5" fmla="*/ 187010 h 714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7549" h="7142673">
                <a:moveTo>
                  <a:pt x="0" y="0"/>
                </a:moveTo>
                <a:lnTo>
                  <a:pt x="7947549" y="0"/>
                </a:lnTo>
                <a:lnTo>
                  <a:pt x="7947549" y="7142673"/>
                </a:lnTo>
                <a:lnTo>
                  <a:pt x="3874071" y="7142673"/>
                </a:lnTo>
                <a:lnTo>
                  <a:pt x="3751148" y="6954883"/>
                </a:lnTo>
                <a:cubicBezTo>
                  <a:pt x="2330583" y="4857008"/>
                  <a:pt x="212483" y="2721200"/>
                  <a:pt x="10244" y="187010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9B708E2-77EB-7549-80EE-F4EA7F87A46B}"/>
              </a:ext>
            </a:extLst>
          </p:cNvPr>
          <p:cNvSpPr/>
          <p:nvPr/>
        </p:nvSpPr>
        <p:spPr>
          <a:xfrm>
            <a:off x="4981575" y="-138113"/>
            <a:ext cx="7354888" cy="7142163"/>
          </a:xfrm>
          <a:custGeom>
            <a:avLst/>
            <a:gdLst>
              <a:gd name="connsiteX0" fmla="*/ 0 w 7353469"/>
              <a:gd name="connsiteY0" fmla="*/ 0 h 7142672"/>
              <a:gd name="connsiteX1" fmla="*/ 6341314 w 7353469"/>
              <a:gd name="connsiteY1" fmla="*/ 0 h 7142672"/>
              <a:gd name="connsiteX2" fmla="*/ 6563244 w 7353469"/>
              <a:gd name="connsiteY2" fmla="*/ 94280 h 7142672"/>
              <a:gd name="connsiteX3" fmla="*/ 7184096 w 7353469"/>
              <a:gd name="connsiteY3" fmla="*/ 379087 h 7142672"/>
              <a:gd name="connsiteX4" fmla="*/ 7353469 w 7353469"/>
              <a:gd name="connsiteY4" fmla="*/ 462785 h 7142672"/>
              <a:gd name="connsiteX5" fmla="*/ 7353469 w 7353469"/>
              <a:gd name="connsiteY5" fmla="*/ 7142672 h 7142672"/>
              <a:gd name="connsiteX6" fmla="*/ 3497583 w 7353469"/>
              <a:gd name="connsiteY6" fmla="*/ 7142672 h 7142672"/>
              <a:gd name="connsiteX7" fmla="*/ 3370818 w 7353469"/>
              <a:gd name="connsiteY7" fmla="*/ 6826175 h 7142672"/>
              <a:gd name="connsiteX8" fmla="*/ 9971 w 7353469"/>
              <a:gd name="connsiteY8" fmla="*/ 191510 h 714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3469" h="7142672">
                <a:moveTo>
                  <a:pt x="0" y="0"/>
                </a:moveTo>
                <a:lnTo>
                  <a:pt x="6341314" y="0"/>
                </a:lnTo>
                <a:lnTo>
                  <a:pt x="6563244" y="94280"/>
                </a:lnTo>
                <a:cubicBezTo>
                  <a:pt x="6771110" y="186078"/>
                  <a:pt x="6978379" y="281132"/>
                  <a:pt x="7184096" y="379087"/>
                </a:cubicBezTo>
                <a:lnTo>
                  <a:pt x="7353469" y="462785"/>
                </a:lnTo>
                <a:lnTo>
                  <a:pt x="7353469" y="7142672"/>
                </a:lnTo>
                <a:lnTo>
                  <a:pt x="3497583" y="7142672"/>
                </a:lnTo>
                <a:lnTo>
                  <a:pt x="3370818" y="6826175"/>
                </a:lnTo>
                <a:cubicBezTo>
                  <a:pt x="2459933" y="4746772"/>
                  <a:pt x="196117" y="2632208"/>
                  <a:pt x="9971" y="191510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93F8008-AB70-1349-A816-F177BD28531D}"/>
              </a:ext>
            </a:extLst>
          </p:cNvPr>
          <p:cNvSpPr/>
          <p:nvPr/>
        </p:nvSpPr>
        <p:spPr>
          <a:xfrm>
            <a:off x="5483225" y="-138113"/>
            <a:ext cx="6853238" cy="7142163"/>
          </a:xfrm>
          <a:custGeom>
            <a:avLst/>
            <a:gdLst>
              <a:gd name="connsiteX0" fmla="*/ 2 w 6852900"/>
              <a:gd name="connsiteY0" fmla="*/ 0 h 7142672"/>
              <a:gd name="connsiteX1" fmla="*/ 5032265 w 6852900"/>
              <a:gd name="connsiteY1" fmla="*/ 0 h 7142672"/>
              <a:gd name="connsiteX2" fmla="*/ 5462894 w 6852900"/>
              <a:gd name="connsiteY2" fmla="*/ 210057 h 7142672"/>
              <a:gd name="connsiteX3" fmla="*/ 6463264 w 6852900"/>
              <a:gd name="connsiteY3" fmla="*/ 752229 h 7142672"/>
              <a:gd name="connsiteX4" fmla="*/ 6852900 w 6852900"/>
              <a:gd name="connsiteY4" fmla="*/ 986444 h 7142672"/>
              <a:gd name="connsiteX5" fmla="*/ 6852900 w 6852900"/>
              <a:gd name="connsiteY5" fmla="*/ 7142672 h 7142672"/>
              <a:gd name="connsiteX6" fmla="*/ 2741448 w 6852900"/>
              <a:gd name="connsiteY6" fmla="*/ 7142672 h 7142672"/>
              <a:gd name="connsiteX7" fmla="*/ 2742852 w 6852900"/>
              <a:gd name="connsiteY7" fmla="*/ 7132256 h 7142672"/>
              <a:gd name="connsiteX8" fmla="*/ 0 w 6852900"/>
              <a:gd name="connsiteY8" fmla="*/ 6275 h 714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2900" h="7142672">
                <a:moveTo>
                  <a:pt x="2" y="0"/>
                </a:moveTo>
                <a:lnTo>
                  <a:pt x="5032265" y="0"/>
                </a:lnTo>
                <a:lnTo>
                  <a:pt x="5462894" y="210057"/>
                </a:lnTo>
                <a:cubicBezTo>
                  <a:pt x="5800998" y="380947"/>
                  <a:pt x="6136532" y="562574"/>
                  <a:pt x="6463264" y="752229"/>
                </a:cubicBezTo>
                <a:lnTo>
                  <a:pt x="6852900" y="986444"/>
                </a:lnTo>
                <a:lnTo>
                  <a:pt x="6852900" y="7142672"/>
                </a:lnTo>
                <a:lnTo>
                  <a:pt x="2741448" y="7142672"/>
                </a:lnTo>
                <a:lnTo>
                  <a:pt x="2742852" y="7132256"/>
                </a:lnTo>
                <a:cubicBezTo>
                  <a:pt x="2971062" y="4923955"/>
                  <a:pt x="61985" y="2614078"/>
                  <a:pt x="0" y="6275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E5905CE-45D9-FA4B-8927-0F5BC9B1C259}"/>
              </a:ext>
            </a:extLst>
          </p:cNvPr>
          <p:cNvSpPr/>
          <p:nvPr/>
        </p:nvSpPr>
        <p:spPr>
          <a:xfrm>
            <a:off x="5892800" y="-138113"/>
            <a:ext cx="6443663" cy="7142163"/>
          </a:xfrm>
          <a:custGeom>
            <a:avLst/>
            <a:gdLst>
              <a:gd name="connsiteX0" fmla="*/ 0 w 6442437"/>
              <a:gd name="connsiteY0" fmla="*/ 0 h 7142672"/>
              <a:gd name="connsiteX1" fmla="*/ 3994925 w 6442437"/>
              <a:gd name="connsiteY1" fmla="*/ 0 h 7142672"/>
              <a:gd name="connsiteX2" fmla="*/ 4121176 w 6442437"/>
              <a:gd name="connsiteY2" fmla="*/ 65373 h 7142672"/>
              <a:gd name="connsiteX3" fmla="*/ 6104773 w 6442437"/>
              <a:gd name="connsiteY3" fmla="*/ 1321687 h 7142672"/>
              <a:gd name="connsiteX4" fmla="*/ 6442437 w 6442437"/>
              <a:gd name="connsiteY4" fmla="*/ 1584321 h 7142672"/>
              <a:gd name="connsiteX5" fmla="*/ 6442437 w 6442437"/>
              <a:gd name="connsiteY5" fmla="*/ 7142672 h 7142672"/>
              <a:gd name="connsiteX6" fmla="*/ 1315463 w 6442437"/>
              <a:gd name="connsiteY6" fmla="*/ 7142672 h 7142672"/>
              <a:gd name="connsiteX7" fmla="*/ 1362382 w 6442437"/>
              <a:gd name="connsiteY7" fmla="*/ 7096126 h 7142672"/>
              <a:gd name="connsiteX8" fmla="*/ 2945 w 6442437"/>
              <a:gd name="connsiteY8" fmla="*/ 169175 h 714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2437" h="7142672">
                <a:moveTo>
                  <a:pt x="0" y="0"/>
                </a:moveTo>
                <a:lnTo>
                  <a:pt x="3994925" y="0"/>
                </a:lnTo>
                <a:lnTo>
                  <a:pt x="4121176" y="65373"/>
                </a:lnTo>
                <a:cubicBezTo>
                  <a:pt x="4809175" y="434250"/>
                  <a:pt x="5496780" y="866185"/>
                  <a:pt x="6104773" y="1321687"/>
                </a:cubicBezTo>
                <a:lnTo>
                  <a:pt x="6442437" y="1584321"/>
                </a:lnTo>
                <a:lnTo>
                  <a:pt x="6442437" y="7142672"/>
                </a:lnTo>
                <a:lnTo>
                  <a:pt x="1315463" y="7142672"/>
                </a:lnTo>
                <a:lnTo>
                  <a:pt x="1362382" y="7096126"/>
                </a:lnTo>
                <a:cubicBezTo>
                  <a:pt x="3304489" y="5068926"/>
                  <a:pt x="161466" y="2707331"/>
                  <a:pt x="2945" y="169175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80ACE48-5628-9047-A55A-481E31C4DA8E}"/>
              </a:ext>
            </a:extLst>
          </p:cNvPr>
          <p:cNvSpPr/>
          <p:nvPr/>
        </p:nvSpPr>
        <p:spPr>
          <a:xfrm>
            <a:off x="6078538" y="-138113"/>
            <a:ext cx="6257925" cy="7142163"/>
          </a:xfrm>
          <a:custGeom>
            <a:avLst/>
            <a:gdLst>
              <a:gd name="connsiteX0" fmla="*/ 163926 w 6257348"/>
              <a:gd name="connsiteY0" fmla="*/ 0 h 7142672"/>
              <a:gd name="connsiteX1" fmla="*/ 3345231 w 6257348"/>
              <a:gd name="connsiteY1" fmla="*/ 0 h 7142672"/>
              <a:gd name="connsiteX2" fmla="*/ 3592441 w 6257348"/>
              <a:gd name="connsiteY2" fmla="*/ 144908 h 7142672"/>
              <a:gd name="connsiteX3" fmla="*/ 6192579 w 6257348"/>
              <a:gd name="connsiteY3" fmla="*/ 2262785 h 7142672"/>
              <a:gd name="connsiteX4" fmla="*/ 6257348 w 6257348"/>
              <a:gd name="connsiteY4" fmla="*/ 2346705 h 7142672"/>
              <a:gd name="connsiteX5" fmla="*/ 6257348 w 6257348"/>
              <a:gd name="connsiteY5" fmla="*/ 4339365 h 7142672"/>
              <a:gd name="connsiteX6" fmla="*/ 6165950 w 6257348"/>
              <a:gd name="connsiteY6" fmla="*/ 4431855 h 7142672"/>
              <a:gd name="connsiteX7" fmla="*/ 5928518 w 6257348"/>
              <a:gd name="connsiteY7" fmla="*/ 6991505 h 7142672"/>
              <a:gd name="connsiteX8" fmla="*/ 5983979 w 6257348"/>
              <a:gd name="connsiteY8" fmla="*/ 7142672 h 7142672"/>
              <a:gd name="connsiteX9" fmla="*/ 34728 w 6257348"/>
              <a:gd name="connsiteY9" fmla="*/ 7142672 h 7142672"/>
              <a:gd name="connsiteX10" fmla="*/ 27426 w 6257348"/>
              <a:gd name="connsiteY10" fmla="*/ 7126395 h 7142672"/>
              <a:gd name="connsiteX11" fmla="*/ 539049 w 6257348"/>
              <a:gd name="connsiteY11" fmla="*/ 6222077 h 7142672"/>
              <a:gd name="connsiteX12" fmla="*/ 162132 w 6257348"/>
              <a:gd name="connsiteY12" fmla="*/ 51412 h 714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7348" h="7142672">
                <a:moveTo>
                  <a:pt x="163926" y="0"/>
                </a:moveTo>
                <a:lnTo>
                  <a:pt x="3345231" y="0"/>
                </a:lnTo>
                <a:lnTo>
                  <a:pt x="3592441" y="144908"/>
                </a:lnTo>
                <a:cubicBezTo>
                  <a:pt x="4593894" y="751436"/>
                  <a:pt x="5585426" y="1527946"/>
                  <a:pt x="6192579" y="2262785"/>
                </a:cubicBezTo>
                <a:lnTo>
                  <a:pt x="6257348" y="2346705"/>
                </a:lnTo>
                <a:lnTo>
                  <a:pt x="6257348" y="4339365"/>
                </a:lnTo>
                <a:lnTo>
                  <a:pt x="6165950" y="4431855"/>
                </a:lnTo>
                <a:cubicBezTo>
                  <a:pt x="5336839" y="5337352"/>
                  <a:pt x="5655062" y="6252704"/>
                  <a:pt x="5928518" y="6991505"/>
                </a:cubicBezTo>
                <a:lnTo>
                  <a:pt x="5983979" y="7142672"/>
                </a:lnTo>
                <a:lnTo>
                  <a:pt x="34728" y="7142672"/>
                </a:lnTo>
                <a:lnTo>
                  <a:pt x="27426" y="7126395"/>
                </a:lnTo>
                <a:cubicBezTo>
                  <a:pt x="-65617" y="6832731"/>
                  <a:pt x="71564" y="6523544"/>
                  <a:pt x="539049" y="6222077"/>
                </a:cubicBezTo>
                <a:cubicBezTo>
                  <a:pt x="3080292" y="4582913"/>
                  <a:pt x="185051" y="2327461"/>
                  <a:pt x="162132" y="51412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10121" y="0"/>
            <a:ext cx="5803406" cy="6858000"/>
          </a:xfrm>
          <a:custGeom>
            <a:avLst/>
            <a:gdLst>
              <a:gd name="connsiteX0" fmla="*/ 436372 w 5803406"/>
              <a:gd name="connsiteY0" fmla="*/ 0 h 6858000"/>
              <a:gd name="connsiteX1" fmla="*/ 3229331 w 5803406"/>
              <a:gd name="connsiteY1" fmla="*/ 0 h 6858000"/>
              <a:gd name="connsiteX2" fmla="*/ 3288590 w 5803406"/>
              <a:gd name="connsiteY2" fmla="*/ 39037 h 6858000"/>
              <a:gd name="connsiteX3" fmla="*/ 5522889 w 5803406"/>
              <a:gd name="connsiteY3" fmla="*/ 3480793 h 6858000"/>
              <a:gd name="connsiteX4" fmla="*/ 4992112 w 5803406"/>
              <a:gd name="connsiteY4" fmla="*/ 6831384 h 6858000"/>
              <a:gd name="connsiteX5" fmla="*/ 4964448 w 5803406"/>
              <a:gd name="connsiteY5" fmla="*/ 6858000 h 6858000"/>
              <a:gd name="connsiteX6" fmla="*/ 1726216 w 5803406"/>
              <a:gd name="connsiteY6" fmla="*/ 6858000 h 6858000"/>
              <a:gd name="connsiteX7" fmla="*/ 1560941 w 5803406"/>
              <a:gd name="connsiteY7" fmla="*/ 6801534 h 6858000"/>
              <a:gd name="connsiteX8" fmla="*/ 479898 w 5803406"/>
              <a:gd name="connsiteY8" fmla="*/ 4962910 h 6858000"/>
              <a:gd name="connsiteX9" fmla="*/ 436369 w 5803406"/>
              <a:gd name="connsiteY9" fmla="*/ 83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03406" h="6858000">
                <a:moveTo>
                  <a:pt x="436372" y="0"/>
                </a:moveTo>
                <a:lnTo>
                  <a:pt x="3229331" y="0"/>
                </a:lnTo>
                <a:lnTo>
                  <a:pt x="3288590" y="39037"/>
                </a:lnTo>
                <a:cubicBezTo>
                  <a:pt x="4902746" y="1135954"/>
                  <a:pt x="6453794" y="2797134"/>
                  <a:pt x="5522889" y="3480793"/>
                </a:cubicBezTo>
                <a:cubicBezTo>
                  <a:pt x="3827432" y="4727373"/>
                  <a:pt x="5494651" y="6231368"/>
                  <a:pt x="4992112" y="6831384"/>
                </a:cubicBezTo>
                <a:lnTo>
                  <a:pt x="4964448" y="6858000"/>
                </a:lnTo>
                <a:lnTo>
                  <a:pt x="1726216" y="6858000"/>
                </a:lnTo>
                <a:lnTo>
                  <a:pt x="1560941" y="6801534"/>
                </a:lnTo>
                <a:cubicBezTo>
                  <a:pt x="289195" y="6339944"/>
                  <a:pt x="-590863" y="5576891"/>
                  <a:pt x="479898" y="4962910"/>
                </a:cubicBezTo>
                <a:cubicBezTo>
                  <a:pt x="2590062" y="3754035"/>
                  <a:pt x="509887" y="1843071"/>
                  <a:pt x="436369" y="8374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249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205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B9EE8B6E-B075-4346-9BF8-10C79B26D70D}"/>
              </a:ext>
            </a:extLst>
          </p:cNvPr>
          <p:cNvSpPr/>
          <p:nvPr userDrawn="1"/>
        </p:nvSpPr>
        <p:spPr>
          <a:xfrm>
            <a:off x="-125505" y="-205098"/>
            <a:ext cx="12478871" cy="7251357"/>
          </a:xfrm>
          <a:custGeom>
            <a:avLst/>
            <a:gdLst>
              <a:gd name="connsiteX0" fmla="*/ 0 w 12478871"/>
              <a:gd name="connsiteY0" fmla="*/ 6968122 h 7251357"/>
              <a:gd name="connsiteX1" fmla="*/ 46450 w 12478871"/>
              <a:gd name="connsiteY1" fmla="*/ 7012418 h 7251357"/>
              <a:gd name="connsiteX2" fmla="*/ 386417 w 12478871"/>
              <a:gd name="connsiteY2" fmla="*/ 7244838 h 7251357"/>
              <a:gd name="connsiteX3" fmla="*/ 401229 w 12478871"/>
              <a:gd name="connsiteY3" fmla="*/ 7251357 h 7251357"/>
              <a:gd name="connsiteX4" fmla="*/ 107756 w 12478871"/>
              <a:gd name="connsiteY4" fmla="*/ 7251357 h 7251357"/>
              <a:gd name="connsiteX5" fmla="*/ 0 w 12478871"/>
              <a:gd name="connsiteY5" fmla="*/ 7167230 h 7251357"/>
              <a:gd name="connsiteX6" fmla="*/ 4522428 w 12478871"/>
              <a:gd name="connsiteY6" fmla="*/ 6527471 h 7251357"/>
              <a:gd name="connsiteX7" fmla="*/ 5268732 w 12478871"/>
              <a:gd name="connsiteY7" fmla="*/ 6688450 h 7251357"/>
              <a:gd name="connsiteX8" fmla="*/ 5937937 w 12478871"/>
              <a:gd name="connsiteY8" fmla="*/ 7217469 h 7251357"/>
              <a:gd name="connsiteX9" fmla="*/ 5965436 w 12478871"/>
              <a:gd name="connsiteY9" fmla="*/ 7251357 h 7251357"/>
              <a:gd name="connsiteX10" fmla="*/ 5763562 w 12478871"/>
              <a:gd name="connsiteY10" fmla="*/ 7251357 h 7251357"/>
              <a:gd name="connsiteX11" fmla="*/ 5756617 w 12478871"/>
              <a:gd name="connsiteY11" fmla="*/ 7243414 h 7251357"/>
              <a:gd name="connsiteX12" fmla="*/ 5204574 w 12478871"/>
              <a:gd name="connsiteY12" fmla="*/ 6826363 h 7251357"/>
              <a:gd name="connsiteX13" fmla="*/ 4084381 w 12478871"/>
              <a:gd name="connsiteY13" fmla="*/ 6725260 h 7251357"/>
              <a:gd name="connsiteX14" fmla="*/ 2873481 w 12478871"/>
              <a:gd name="connsiteY14" fmla="*/ 7120837 h 7251357"/>
              <a:gd name="connsiteX15" fmla="*/ 2534386 w 12478871"/>
              <a:gd name="connsiteY15" fmla="*/ 7251357 h 7251357"/>
              <a:gd name="connsiteX16" fmla="*/ 2072110 w 12478871"/>
              <a:gd name="connsiteY16" fmla="*/ 7251357 h 7251357"/>
              <a:gd name="connsiteX17" fmla="*/ 2239076 w 12478871"/>
              <a:gd name="connsiteY17" fmla="*/ 7195922 h 7251357"/>
              <a:gd name="connsiteX18" fmla="*/ 2816697 w 12478871"/>
              <a:gd name="connsiteY18" fmla="*/ 6978017 h 7251357"/>
              <a:gd name="connsiteX19" fmla="*/ 4054883 w 12478871"/>
              <a:gd name="connsiteY19" fmla="*/ 6575078 h 7251357"/>
              <a:gd name="connsiteX20" fmla="*/ 4522428 w 12478871"/>
              <a:gd name="connsiteY20" fmla="*/ 6527471 h 7251357"/>
              <a:gd name="connsiteX21" fmla="*/ 12478871 w 12478871"/>
              <a:gd name="connsiteY21" fmla="*/ 6227821 h 7251357"/>
              <a:gd name="connsiteX22" fmla="*/ 12478871 w 12478871"/>
              <a:gd name="connsiteY22" fmla="*/ 6475656 h 7251357"/>
              <a:gd name="connsiteX23" fmla="*/ 12319837 w 12478871"/>
              <a:gd name="connsiteY23" fmla="*/ 6674064 h 7251357"/>
              <a:gd name="connsiteX24" fmla="*/ 12082809 w 12478871"/>
              <a:gd name="connsiteY24" fmla="*/ 6954950 h 7251357"/>
              <a:gd name="connsiteX25" fmla="*/ 11843296 w 12478871"/>
              <a:gd name="connsiteY25" fmla="*/ 7225156 h 7251357"/>
              <a:gd name="connsiteX26" fmla="*/ 11818912 w 12478871"/>
              <a:gd name="connsiteY26" fmla="*/ 7251357 h 7251357"/>
              <a:gd name="connsiteX27" fmla="*/ 11608966 w 12478871"/>
              <a:gd name="connsiteY27" fmla="*/ 7251357 h 7251357"/>
              <a:gd name="connsiteX28" fmla="*/ 11729365 w 12478871"/>
              <a:gd name="connsiteY28" fmla="*/ 7122119 h 7251357"/>
              <a:gd name="connsiteX29" fmla="*/ 11966291 w 12478871"/>
              <a:gd name="connsiteY29" fmla="*/ 6855319 h 7251357"/>
              <a:gd name="connsiteX30" fmla="*/ 12423409 w 12478871"/>
              <a:gd name="connsiteY30" fmla="*/ 6300787 h 7251357"/>
              <a:gd name="connsiteX31" fmla="*/ 11259292 w 12478871"/>
              <a:gd name="connsiteY31" fmla="*/ 0 h 7251357"/>
              <a:gd name="connsiteX32" fmla="*/ 11771609 w 12478871"/>
              <a:gd name="connsiteY32" fmla="*/ 0 h 7251357"/>
              <a:gd name="connsiteX33" fmla="*/ 11773907 w 12478871"/>
              <a:gd name="connsiteY33" fmla="*/ 754 h 7251357"/>
              <a:gd name="connsiteX34" fmla="*/ 12460385 w 12478871"/>
              <a:gd name="connsiteY34" fmla="*/ 307682 h 7251357"/>
              <a:gd name="connsiteX35" fmla="*/ 12478871 w 12478871"/>
              <a:gd name="connsiteY35" fmla="*/ 319091 h 7251357"/>
              <a:gd name="connsiteX36" fmla="*/ 12478871 w 12478871"/>
              <a:gd name="connsiteY36" fmla="*/ 500587 h 7251357"/>
              <a:gd name="connsiteX37" fmla="*/ 12386640 w 12478871"/>
              <a:gd name="connsiteY37" fmla="*/ 444122 h 7251357"/>
              <a:gd name="connsiteX38" fmla="*/ 11644911 w 12478871"/>
              <a:gd name="connsiteY38" fmla="*/ 120790 h 7251357"/>
              <a:gd name="connsiteX39" fmla="*/ 2920249 w 12478871"/>
              <a:gd name="connsiteY39" fmla="*/ 0 h 7251357"/>
              <a:gd name="connsiteX40" fmla="*/ 3521694 w 12478871"/>
              <a:gd name="connsiteY40" fmla="*/ 0 h 7251357"/>
              <a:gd name="connsiteX41" fmla="*/ 3313597 w 12478871"/>
              <a:gd name="connsiteY41" fmla="*/ 51738 h 7251357"/>
              <a:gd name="connsiteX42" fmla="*/ 2947226 w 12478871"/>
              <a:gd name="connsiteY42" fmla="*/ 153083 h 7251357"/>
              <a:gd name="connsiteX43" fmla="*/ 332951 w 12478871"/>
              <a:gd name="connsiteY43" fmla="*/ 1280920 h 7251357"/>
              <a:gd name="connsiteX44" fmla="*/ 56845 w 12478871"/>
              <a:gd name="connsiteY44" fmla="*/ 1464840 h 7251357"/>
              <a:gd name="connsiteX45" fmla="*/ 0 w 12478871"/>
              <a:gd name="connsiteY45" fmla="*/ 1507203 h 7251357"/>
              <a:gd name="connsiteX46" fmla="*/ 0 w 12478871"/>
              <a:gd name="connsiteY46" fmla="*/ 1316482 h 7251357"/>
              <a:gd name="connsiteX47" fmla="*/ 250356 w 12478871"/>
              <a:gd name="connsiteY47" fmla="*/ 1148897 h 7251357"/>
              <a:gd name="connsiteX48" fmla="*/ 2904454 w 12478871"/>
              <a:gd name="connsiteY48" fmla="*/ 4373 h 72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478871" h="7251357">
                <a:moveTo>
                  <a:pt x="0" y="6968122"/>
                </a:moveTo>
                <a:lnTo>
                  <a:pt x="46450" y="7012418"/>
                </a:lnTo>
                <a:cubicBezTo>
                  <a:pt x="155593" y="7106435"/>
                  <a:pt x="268424" y="7183704"/>
                  <a:pt x="386417" y="7244838"/>
                </a:cubicBezTo>
                <a:lnTo>
                  <a:pt x="401229" y="7251357"/>
                </a:lnTo>
                <a:lnTo>
                  <a:pt x="107756" y="7251357"/>
                </a:lnTo>
                <a:lnTo>
                  <a:pt x="0" y="7167230"/>
                </a:lnTo>
                <a:close/>
                <a:moveTo>
                  <a:pt x="4522428" y="6527471"/>
                </a:moveTo>
                <a:cubicBezTo>
                  <a:pt x="4795287" y="6527471"/>
                  <a:pt x="5041597" y="6581458"/>
                  <a:pt x="5268732" y="6688450"/>
                </a:cubicBezTo>
                <a:cubicBezTo>
                  <a:pt x="5510986" y="6803296"/>
                  <a:pt x="5732084" y="6977772"/>
                  <a:pt x="5937937" y="7217469"/>
                </a:cubicBezTo>
                <a:lnTo>
                  <a:pt x="5965436" y="7251357"/>
                </a:lnTo>
                <a:lnTo>
                  <a:pt x="5763562" y="7251357"/>
                </a:lnTo>
                <a:lnTo>
                  <a:pt x="5756617" y="7243414"/>
                </a:lnTo>
                <a:cubicBezTo>
                  <a:pt x="5583513" y="7057389"/>
                  <a:pt x="5399769" y="6918846"/>
                  <a:pt x="5204574" y="6826363"/>
                </a:cubicBezTo>
                <a:cubicBezTo>
                  <a:pt x="4879356" y="6673236"/>
                  <a:pt x="4523903" y="6640844"/>
                  <a:pt x="4084381" y="6725260"/>
                </a:cubicBezTo>
                <a:cubicBezTo>
                  <a:pt x="3690580" y="6800351"/>
                  <a:pt x="3274656" y="6964275"/>
                  <a:pt x="2873481" y="7120837"/>
                </a:cubicBezTo>
                <a:lnTo>
                  <a:pt x="2534386" y="7251357"/>
                </a:lnTo>
                <a:lnTo>
                  <a:pt x="2072110" y="7251357"/>
                </a:lnTo>
                <a:lnTo>
                  <a:pt x="2239076" y="7195922"/>
                </a:lnTo>
                <a:cubicBezTo>
                  <a:pt x="2432472" y="7128567"/>
                  <a:pt x="2625881" y="7052740"/>
                  <a:pt x="2816697" y="6978017"/>
                </a:cubicBezTo>
                <a:cubicBezTo>
                  <a:pt x="3224509" y="6819001"/>
                  <a:pt x="3645595" y="6651641"/>
                  <a:pt x="4054883" y="6575078"/>
                </a:cubicBezTo>
                <a:cubicBezTo>
                  <a:pt x="4217122" y="6542686"/>
                  <a:pt x="4373463" y="6527471"/>
                  <a:pt x="4522428" y="6527471"/>
                </a:cubicBezTo>
                <a:close/>
                <a:moveTo>
                  <a:pt x="12478871" y="6227821"/>
                </a:moveTo>
                <a:lnTo>
                  <a:pt x="12478871" y="6475656"/>
                </a:lnTo>
                <a:lnTo>
                  <a:pt x="12319837" y="6674064"/>
                </a:lnTo>
                <a:cubicBezTo>
                  <a:pt x="12242698" y="6767836"/>
                  <a:pt x="12163652" y="6861516"/>
                  <a:pt x="12082809" y="6954950"/>
                </a:cubicBezTo>
                <a:cubicBezTo>
                  <a:pt x="12003901" y="7046175"/>
                  <a:pt x="11924014" y="7136289"/>
                  <a:pt x="11843296" y="7225156"/>
                </a:cubicBezTo>
                <a:lnTo>
                  <a:pt x="11818912" y="7251357"/>
                </a:lnTo>
                <a:lnTo>
                  <a:pt x="11608966" y="7251357"/>
                </a:lnTo>
                <a:lnTo>
                  <a:pt x="11729365" y="7122119"/>
                </a:lnTo>
                <a:cubicBezTo>
                  <a:pt x="11809190" y="7034358"/>
                  <a:pt x="11888213" y="6945379"/>
                  <a:pt x="11966291" y="6855319"/>
                </a:cubicBezTo>
                <a:cubicBezTo>
                  <a:pt x="12126134" y="6671150"/>
                  <a:pt x="12278787" y="6485877"/>
                  <a:pt x="12423409" y="6300787"/>
                </a:cubicBezTo>
                <a:close/>
                <a:moveTo>
                  <a:pt x="11259292" y="0"/>
                </a:moveTo>
                <a:lnTo>
                  <a:pt x="11771609" y="0"/>
                </a:lnTo>
                <a:lnTo>
                  <a:pt x="11773907" y="754"/>
                </a:lnTo>
                <a:cubicBezTo>
                  <a:pt x="12025472" y="92347"/>
                  <a:pt x="12253161" y="194309"/>
                  <a:pt x="12460385" y="307682"/>
                </a:cubicBezTo>
                <a:lnTo>
                  <a:pt x="12478871" y="319091"/>
                </a:lnTo>
                <a:lnTo>
                  <a:pt x="12478871" y="500587"/>
                </a:lnTo>
                <a:lnTo>
                  <a:pt x="12386640" y="444122"/>
                </a:lnTo>
                <a:cubicBezTo>
                  <a:pt x="12157476" y="318847"/>
                  <a:pt x="11907756" y="212254"/>
                  <a:pt x="11644911" y="120790"/>
                </a:cubicBezTo>
                <a:close/>
                <a:moveTo>
                  <a:pt x="2920249" y="0"/>
                </a:moveTo>
                <a:lnTo>
                  <a:pt x="3521694" y="0"/>
                </a:lnTo>
                <a:lnTo>
                  <a:pt x="3313597" y="51738"/>
                </a:lnTo>
                <a:cubicBezTo>
                  <a:pt x="3189906" y="84196"/>
                  <a:pt x="3067708" y="117991"/>
                  <a:pt x="2947226" y="153083"/>
                </a:cubicBezTo>
                <a:cubicBezTo>
                  <a:pt x="1923640" y="450011"/>
                  <a:pt x="1043857" y="830374"/>
                  <a:pt x="332951" y="1280920"/>
                </a:cubicBezTo>
                <a:cubicBezTo>
                  <a:pt x="237359" y="1341226"/>
                  <a:pt x="145315" y="1402544"/>
                  <a:pt x="56845" y="1464840"/>
                </a:cubicBezTo>
                <a:lnTo>
                  <a:pt x="0" y="1507203"/>
                </a:lnTo>
                <a:lnTo>
                  <a:pt x="0" y="1316482"/>
                </a:lnTo>
                <a:lnTo>
                  <a:pt x="250356" y="1148897"/>
                </a:lnTo>
                <a:cubicBezTo>
                  <a:pt x="974536" y="690499"/>
                  <a:pt x="1866856" y="306210"/>
                  <a:pt x="2904454" y="437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97000">
                <a:schemeClr val="accent4"/>
              </a:gs>
            </a:gsLst>
            <a:lin ang="0" scaled="0"/>
          </a:gradFill>
          <a:ln w="127000">
            <a:noFill/>
            <a:miter lim="400000"/>
          </a:ln>
          <a:effectLst>
            <a:innerShdw blurRad="114300">
              <a:schemeClr val="bg1"/>
            </a:innerShdw>
          </a:effectLst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285702" y="1"/>
            <a:ext cx="5753676" cy="2342503"/>
          </a:xfrm>
          <a:custGeom>
            <a:avLst/>
            <a:gdLst>
              <a:gd name="connsiteX0" fmla="*/ 814965 w 5753676"/>
              <a:gd name="connsiteY0" fmla="*/ 0 h 2342503"/>
              <a:gd name="connsiteX1" fmla="*/ 5601512 w 5753676"/>
              <a:gd name="connsiteY1" fmla="*/ 0 h 2342503"/>
              <a:gd name="connsiteX2" fmla="*/ 5655544 w 5753676"/>
              <a:gd name="connsiteY2" fmla="*/ 139332 h 2342503"/>
              <a:gd name="connsiteX3" fmla="*/ 5441342 w 5753676"/>
              <a:gd name="connsiteY3" fmla="*/ 1571527 h 2342503"/>
              <a:gd name="connsiteX4" fmla="*/ 399319 w 5753676"/>
              <a:gd name="connsiteY4" fmla="*/ 1359359 h 2342503"/>
              <a:gd name="connsiteX5" fmla="*/ 740490 w 5753676"/>
              <a:gd name="connsiteY5" fmla="*/ 30218 h 234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53676" h="2342503">
                <a:moveTo>
                  <a:pt x="814965" y="0"/>
                </a:moveTo>
                <a:lnTo>
                  <a:pt x="5601512" y="0"/>
                </a:lnTo>
                <a:lnTo>
                  <a:pt x="5655544" y="139332"/>
                </a:lnTo>
                <a:cubicBezTo>
                  <a:pt x="5823075" y="653926"/>
                  <a:pt x="5791323" y="1162066"/>
                  <a:pt x="5441342" y="1571527"/>
                </a:cubicBezTo>
                <a:cubicBezTo>
                  <a:pt x="4509037" y="2667078"/>
                  <a:pt x="1785413" y="2593900"/>
                  <a:pt x="399319" y="1359359"/>
                </a:cubicBezTo>
                <a:cubicBezTo>
                  <a:pt x="-380359" y="664929"/>
                  <a:pt x="116980" y="297223"/>
                  <a:pt x="740490" y="30218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9806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F8AF3BB-D199-BA42-8732-0E0770DADE17}"/>
              </a:ext>
            </a:extLst>
          </p:cNvPr>
          <p:cNvSpPr/>
          <p:nvPr userDrawn="1"/>
        </p:nvSpPr>
        <p:spPr>
          <a:xfrm rot="6300000">
            <a:off x="1446212" y="2262188"/>
            <a:ext cx="4195763" cy="7138988"/>
          </a:xfrm>
          <a:custGeom>
            <a:avLst/>
            <a:gdLst>
              <a:gd name="connsiteX0" fmla="*/ 754537 w 4195003"/>
              <a:gd name="connsiteY0" fmla="*/ 6272546 h 7140319"/>
              <a:gd name="connsiteX1" fmla="*/ 1079640 w 4195003"/>
              <a:gd name="connsiteY1" fmla="*/ 5619668 h 7140319"/>
              <a:gd name="connsiteX2" fmla="*/ 14470 w 4195003"/>
              <a:gd name="connsiteY2" fmla="*/ 318500 h 7140319"/>
              <a:gd name="connsiteX3" fmla="*/ 2418398 w 4195003"/>
              <a:gd name="connsiteY3" fmla="*/ 418511 h 7140319"/>
              <a:gd name="connsiteX4" fmla="*/ 2505555 w 4195003"/>
              <a:gd name="connsiteY4" fmla="*/ 452629 h 7140319"/>
              <a:gd name="connsiteX5" fmla="*/ 4195003 w 4195003"/>
              <a:gd name="connsiteY5" fmla="*/ 6757734 h 7140319"/>
              <a:gd name="connsiteX6" fmla="*/ 2767179 w 4195003"/>
              <a:gd name="connsiteY6" fmla="*/ 7140319 h 7140319"/>
              <a:gd name="connsiteX7" fmla="*/ 2675078 w 4195003"/>
              <a:gd name="connsiteY7" fmla="*/ 7132649 h 7140319"/>
              <a:gd name="connsiteX8" fmla="*/ 754537 w 4195003"/>
              <a:gd name="connsiteY8" fmla="*/ 6272546 h 714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5003" h="7140319">
                <a:moveTo>
                  <a:pt x="754537" y="6272546"/>
                </a:moveTo>
                <a:cubicBezTo>
                  <a:pt x="715293" y="6081127"/>
                  <a:pt x="808126" y="5862390"/>
                  <a:pt x="1079640" y="5619668"/>
                </a:cubicBezTo>
                <a:cubicBezTo>
                  <a:pt x="3033989" y="3872166"/>
                  <a:pt x="-242510" y="2352898"/>
                  <a:pt x="14470" y="318500"/>
                </a:cubicBezTo>
                <a:cubicBezTo>
                  <a:pt x="78886" y="-190803"/>
                  <a:pt x="1198183" y="-38676"/>
                  <a:pt x="2418398" y="418511"/>
                </a:cubicBezTo>
                <a:lnTo>
                  <a:pt x="2505555" y="452629"/>
                </a:lnTo>
                <a:lnTo>
                  <a:pt x="4195003" y="6757734"/>
                </a:lnTo>
                <a:lnTo>
                  <a:pt x="2767179" y="7140319"/>
                </a:lnTo>
                <a:lnTo>
                  <a:pt x="2675078" y="7132649"/>
                </a:lnTo>
                <a:cubicBezTo>
                  <a:pt x="1703662" y="7034008"/>
                  <a:pt x="848721" y="6731952"/>
                  <a:pt x="754537" y="6272546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2454F05-F843-BA47-80CF-E0AADC6C2C7E}"/>
              </a:ext>
            </a:extLst>
          </p:cNvPr>
          <p:cNvSpPr/>
          <p:nvPr userDrawn="1"/>
        </p:nvSpPr>
        <p:spPr>
          <a:xfrm rot="7674710">
            <a:off x="914400" y="-2863850"/>
            <a:ext cx="5268913" cy="6024563"/>
          </a:xfrm>
          <a:custGeom>
            <a:avLst/>
            <a:gdLst>
              <a:gd name="connsiteX0" fmla="*/ 4668964 w 5268413"/>
              <a:gd name="connsiteY0" fmla="*/ 6023997 h 6023997"/>
              <a:gd name="connsiteX1" fmla="*/ 0 w 5268413"/>
              <a:gd name="connsiteY1" fmla="*/ 29003 h 6023997"/>
              <a:gd name="connsiteX2" fmla="*/ 9891 w 5268413"/>
              <a:gd name="connsiteY2" fmla="*/ 25855 h 6023997"/>
              <a:gd name="connsiteX3" fmla="*/ 5101167 w 5268413"/>
              <a:gd name="connsiteY3" fmla="*/ 3265423 h 6023997"/>
              <a:gd name="connsiteX4" fmla="*/ 5020266 w 5268413"/>
              <a:gd name="connsiteY4" fmla="*/ 5553569 h 6023997"/>
              <a:gd name="connsiteX5" fmla="*/ 5096802 w 5268413"/>
              <a:gd name="connsiteY5" fmla="*/ 5690793 h 602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8413" h="6023997">
                <a:moveTo>
                  <a:pt x="4668964" y="6023997"/>
                </a:moveTo>
                <a:lnTo>
                  <a:pt x="0" y="29003"/>
                </a:lnTo>
                <a:lnTo>
                  <a:pt x="9891" y="25855"/>
                </a:lnTo>
                <a:cubicBezTo>
                  <a:pt x="1352291" y="-267086"/>
                  <a:pt x="6226651" y="1999700"/>
                  <a:pt x="5101167" y="3265423"/>
                </a:cubicBezTo>
                <a:cubicBezTo>
                  <a:pt x="4276532" y="4192364"/>
                  <a:pt x="4683456" y="4953870"/>
                  <a:pt x="5020266" y="5553569"/>
                </a:cubicBezTo>
                <a:lnTo>
                  <a:pt x="5096802" y="5690793"/>
                </a:ln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82288" y="1"/>
            <a:ext cx="5760557" cy="2433259"/>
          </a:xfrm>
          <a:custGeom>
            <a:avLst/>
            <a:gdLst>
              <a:gd name="connsiteX0" fmla="*/ 24769 w 5760557"/>
              <a:gd name="connsiteY0" fmla="*/ 0 h 2433259"/>
              <a:gd name="connsiteX1" fmla="*/ 5760557 w 5760557"/>
              <a:gd name="connsiteY1" fmla="*/ 0 h 2433259"/>
              <a:gd name="connsiteX2" fmla="*/ 5735186 w 5760557"/>
              <a:gd name="connsiteY2" fmla="*/ 54710 h 2433259"/>
              <a:gd name="connsiteX3" fmla="*/ 2126371 w 5760557"/>
              <a:gd name="connsiteY3" fmla="*/ 2433259 h 2433259"/>
              <a:gd name="connsiteX4" fmla="*/ 0 w 5760557"/>
              <a:gd name="connsiteY4" fmla="*/ 257345 h 2433259"/>
              <a:gd name="connsiteX5" fmla="*/ 10105 w 5760557"/>
              <a:gd name="connsiteY5" fmla="*/ 77229 h 243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557" h="2433259">
                <a:moveTo>
                  <a:pt x="24769" y="0"/>
                </a:moveTo>
                <a:lnTo>
                  <a:pt x="5760557" y="0"/>
                </a:lnTo>
                <a:lnTo>
                  <a:pt x="5735186" y="54710"/>
                </a:lnTo>
                <a:cubicBezTo>
                  <a:pt x="5204634" y="1081491"/>
                  <a:pt x="3026189" y="2433259"/>
                  <a:pt x="2126371" y="2433259"/>
                </a:cubicBezTo>
                <a:cubicBezTo>
                  <a:pt x="1098277" y="2433259"/>
                  <a:pt x="0" y="1285583"/>
                  <a:pt x="0" y="257345"/>
                </a:cubicBezTo>
                <a:cubicBezTo>
                  <a:pt x="0" y="193080"/>
                  <a:pt x="3428" y="133138"/>
                  <a:pt x="10105" y="77229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0666" y="4104360"/>
            <a:ext cx="5799021" cy="2753640"/>
          </a:xfrm>
          <a:custGeom>
            <a:avLst/>
            <a:gdLst>
              <a:gd name="connsiteX0" fmla="*/ 1504228 w 5799021"/>
              <a:gd name="connsiteY0" fmla="*/ 1279 h 2753640"/>
              <a:gd name="connsiteX1" fmla="*/ 1934203 w 5799021"/>
              <a:gd name="connsiteY1" fmla="*/ 87937 h 2753640"/>
              <a:gd name="connsiteX2" fmla="*/ 4739888 w 5799021"/>
              <a:gd name="connsiteY2" fmla="*/ 1529026 h 2753640"/>
              <a:gd name="connsiteX3" fmla="*/ 4996756 w 5799021"/>
              <a:gd name="connsiteY3" fmla="*/ 2725254 h 2753640"/>
              <a:gd name="connsiteX4" fmla="*/ 4949294 w 5799021"/>
              <a:gd name="connsiteY4" fmla="*/ 2753640 h 2753640"/>
              <a:gd name="connsiteX5" fmla="*/ 215383 w 5799021"/>
              <a:gd name="connsiteY5" fmla="*/ 2753640 h 2753640"/>
              <a:gd name="connsiteX6" fmla="*/ 173944 w 5799021"/>
              <a:gd name="connsiteY6" fmla="*/ 2696233 h 2753640"/>
              <a:gd name="connsiteX7" fmla="*/ 7378 w 5799021"/>
              <a:gd name="connsiteY7" fmla="*/ 2170247 h 2753640"/>
              <a:gd name="connsiteX8" fmla="*/ 1504228 w 5799021"/>
              <a:gd name="connsiteY8" fmla="*/ 1279 h 275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9021" h="2753640">
                <a:moveTo>
                  <a:pt x="1504228" y="1279"/>
                </a:moveTo>
                <a:cubicBezTo>
                  <a:pt x="1663816" y="-6641"/>
                  <a:pt x="1812113" y="22221"/>
                  <a:pt x="1934203" y="87937"/>
                </a:cubicBezTo>
                <a:cubicBezTo>
                  <a:pt x="2579958" y="436329"/>
                  <a:pt x="3055938" y="1834087"/>
                  <a:pt x="4739888" y="1529026"/>
                </a:cubicBezTo>
                <a:cubicBezTo>
                  <a:pt x="6254063" y="1254497"/>
                  <a:pt x="5964339" y="2084935"/>
                  <a:pt x="4996756" y="2725254"/>
                </a:cubicBezTo>
                <a:lnTo>
                  <a:pt x="4949294" y="2753640"/>
                </a:lnTo>
                <a:lnTo>
                  <a:pt x="215383" y="2753640"/>
                </a:lnTo>
                <a:lnTo>
                  <a:pt x="173944" y="2696233"/>
                </a:lnTo>
                <a:cubicBezTo>
                  <a:pt x="81326" y="2553013"/>
                  <a:pt x="21958" y="2379802"/>
                  <a:pt x="7378" y="2170247"/>
                </a:cubicBezTo>
                <a:cubicBezTo>
                  <a:pt x="-90879" y="760587"/>
                  <a:pt x="812679" y="35598"/>
                  <a:pt x="1504228" y="1279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666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48D1A58-CE98-E146-893B-DDC1CE70A73B}"/>
              </a:ext>
            </a:extLst>
          </p:cNvPr>
          <p:cNvSpPr/>
          <p:nvPr userDrawn="1"/>
        </p:nvSpPr>
        <p:spPr>
          <a:xfrm rot="7674710">
            <a:off x="1070769" y="-3363119"/>
            <a:ext cx="6216650" cy="7107238"/>
          </a:xfrm>
          <a:custGeom>
            <a:avLst/>
            <a:gdLst>
              <a:gd name="connsiteX0" fmla="*/ 4668964 w 5268413"/>
              <a:gd name="connsiteY0" fmla="*/ 6023997 h 6023997"/>
              <a:gd name="connsiteX1" fmla="*/ 0 w 5268413"/>
              <a:gd name="connsiteY1" fmla="*/ 29003 h 6023997"/>
              <a:gd name="connsiteX2" fmla="*/ 9891 w 5268413"/>
              <a:gd name="connsiteY2" fmla="*/ 25855 h 6023997"/>
              <a:gd name="connsiteX3" fmla="*/ 5101167 w 5268413"/>
              <a:gd name="connsiteY3" fmla="*/ 3265423 h 6023997"/>
              <a:gd name="connsiteX4" fmla="*/ 5020266 w 5268413"/>
              <a:gd name="connsiteY4" fmla="*/ 5553569 h 6023997"/>
              <a:gd name="connsiteX5" fmla="*/ 5096802 w 5268413"/>
              <a:gd name="connsiteY5" fmla="*/ 5690793 h 602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8413" h="6023997">
                <a:moveTo>
                  <a:pt x="4668964" y="6023997"/>
                </a:moveTo>
                <a:lnTo>
                  <a:pt x="0" y="29003"/>
                </a:lnTo>
                <a:lnTo>
                  <a:pt x="9891" y="25855"/>
                </a:lnTo>
                <a:cubicBezTo>
                  <a:pt x="1352291" y="-267086"/>
                  <a:pt x="6226651" y="1999700"/>
                  <a:pt x="5101167" y="3265423"/>
                </a:cubicBezTo>
                <a:cubicBezTo>
                  <a:pt x="4276532" y="4192364"/>
                  <a:pt x="4683456" y="4953870"/>
                  <a:pt x="5020266" y="5553569"/>
                </a:cubicBezTo>
                <a:lnTo>
                  <a:pt x="5096802" y="5690793"/>
                </a:ln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400067" y="1"/>
            <a:ext cx="9791932" cy="3341943"/>
          </a:xfrm>
          <a:custGeom>
            <a:avLst/>
            <a:gdLst>
              <a:gd name="connsiteX0" fmla="*/ 2367016 w 9791932"/>
              <a:gd name="connsiteY0" fmla="*/ 0 h 3341943"/>
              <a:gd name="connsiteX1" fmla="*/ 9791932 w 9791932"/>
              <a:gd name="connsiteY1" fmla="*/ 0 h 3341943"/>
              <a:gd name="connsiteX2" fmla="*/ 9791932 w 9791932"/>
              <a:gd name="connsiteY2" fmla="*/ 1041139 h 3341943"/>
              <a:gd name="connsiteX3" fmla="*/ 9755988 w 9791932"/>
              <a:gd name="connsiteY3" fmla="*/ 1129683 h 3341943"/>
              <a:gd name="connsiteX4" fmla="*/ 2159236 w 9791932"/>
              <a:gd name="connsiteY4" fmla="*/ 3022846 h 3341943"/>
              <a:gd name="connsiteX5" fmla="*/ 1433069 w 9791932"/>
              <a:gd name="connsiteY5" fmla="*/ 312752 h 3341943"/>
              <a:gd name="connsiteX6" fmla="*/ 2282993 w 9791932"/>
              <a:gd name="connsiteY6" fmla="*/ 61867 h 334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91932" h="3341943">
                <a:moveTo>
                  <a:pt x="2367016" y="0"/>
                </a:moveTo>
                <a:lnTo>
                  <a:pt x="9791932" y="0"/>
                </a:lnTo>
                <a:lnTo>
                  <a:pt x="9791932" y="1041139"/>
                </a:lnTo>
                <a:lnTo>
                  <a:pt x="9755988" y="1129683"/>
                </a:lnTo>
                <a:cubicBezTo>
                  <a:pt x="8734081" y="3433651"/>
                  <a:pt x="4427791" y="3686090"/>
                  <a:pt x="2159236" y="3022846"/>
                </a:cubicBezTo>
                <a:cubicBezTo>
                  <a:pt x="-872979" y="2134243"/>
                  <a:pt x="-322833" y="292031"/>
                  <a:pt x="1433069" y="312752"/>
                </a:cubicBezTo>
                <a:cubicBezTo>
                  <a:pt x="1762494" y="317763"/>
                  <a:pt x="2040615" y="224689"/>
                  <a:pt x="2282993" y="6186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191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937015" y="0"/>
            <a:ext cx="6254984" cy="6858000"/>
          </a:xfrm>
          <a:custGeom>
            <a:avLst/>
            <a:gdLst>
              <a:gd name="connsiteX0" fmla="*/ 1716897 w 6254984"/>
              <a:gd name="connsiteY0" fmla="*/ 0 h 6858000"/>
              <a:gd name="connsiteX1" fmla="*/ 5640804 w 6254984"/>
              <a:gd name="connsiteY1" fmla="*/ 0 h 6858000"/>
              <a:gd name="connsiteX2" fmla="*/ 5654658 w 6254984"/>
              <a:gd name="connsiteY2" fmla="*/ 75071 h 6858000"/>
              <a:gd name="connsiteX3" fmla="*/ 5651315 w 6254984"/>
              <a:gd name="connsiteY3" fmla="*/ 2519060 h 6858000"/>
              <a:gd name="connsiteX4" fmla="*/ 6217670 w 6254984"/>
              <a:gd name="connsiteY4" fmla="*/ 4656366 h 6858000"/>
              <a:gd name="connsiteX5" fmla="*/ 6254984 w 6254984"/>
              <a:gd name="connsiteY5" fmla="*/ 4758163 h 6858000"/>
              <a:gd name="connsiteX6" fmla="*/ 6254984 w 6254984"/>
              <a:gd name="connsiteY6" fmla="*/ 6858000 h 6858000"/>
              <a:gd name="connsiteX7" fmla="*/ 870120 w 6254984"/>
              <a:gd name="connsiteY7" fmla="*/ 6858000 h 6858000"/>
              <a:gd name="connsiteX8" fmla="*/ 901255 w 6254984"/>
              <a:gd name="connsiteY8" fmla="*/ 6757768 h 6858000"/>
              <a:gd name="connsiteX9" fmla="*/ 314499 w 6254984"/>
              <a:gd name="connsiteY9" fmla="*/ 3347224 h 6858000"/>
              <a:gd name="connsiteX10" fmla="*/ 1651199 w 6254984"/>
              <a:gd name="connsiteY10" fmla="*/ 401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4984" h="6858000">
                <a:moveTo>
                  <a:pt x="1716897" y="0"/>
                </a:moveTo>
                <a:lnTo>
                  <a:pt x="5640804" y="0"/>
                </a:lnTo>
                <a:lnTo>
                  <a:pt x="5654658" y="75071"/>
                </a:lnTo>
                <a:cubicBezTo>
                  <a:pt x="5761424" y="742863"/>
                  <a:pt x="5684580" y="1630962"/>
                  <a:pt x="5651315" y="2519060"/>
                </a:cubicBezTo>
                <a:cubicBezTo>
                  <a:pt x="5622962" y="3280086"/>
                  <a:pt x="5954681" y="3978096"/>
                  <a:pt x="6217670" y="4656366"/>
                </a:cubicBezTo>
                <a:lnTo>
                  <a:pt x="6254984" y="4758163"/>
                </a:lnTo>
                <a:lnTo>
                  <a:pt x="6254984" y="6858000"/>
                </a:lnTo>
                <a:lnTo>
                  <a:pt x="870120" y="6858000"/>
                </a:lnTo>
                <a:lnTo>
                  <a:pt x="901255" y="6757768"/>
                </a:lnTo>
                <a:cubicBezTo>
                  <a:pt x="1165699" y="5739293"/>
                  <a:pt x="1018025" y="4382764"/>
                  <a:pt x="314499" y="3347224"/>
                </a:cubicBezTo>
                <a:cubicBezTo>
                  <a:pt x="-459088" y="2208130"/>
                  <a:pt x="273305" y="949705"/>
                  <a:pt x="1651199" y="40153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0260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E10154-4BF5-DD49-A363-A20F3E10D834}"/>
              </a:ext>
            </a:extLst>
          </p:cNvPr>
          <p:cNvCxnSpPr/>
          <p:nvPr userDrawn="1"/>
        </p:nvCxnSpPr>
        <p:spPr>
          <a:xfrm>
            <a:off x="2703513" y="3429000"/>
            <a:ext cx="9488487" cy="0"/>
          </a:xfrm>
          <a:prstGeom prst="line">
            <a:avLst/>
          </a:prstGeom>
          <a:ln>
            <a:solidFill>
              <a:schemeClr val="tx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37337" y="2462635"/>
            <a:ext cx="1932730" cy="1932730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29635" y="2462635"/>
            <a:ext cx="1932730" cy="1932730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521933" y="2462635"/>
            <a:ext cx="1932730" cy="1932730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2810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DA476-ED96-824F-B25C-65D546C6F8BF}"/>
              </a:ext>
            </a:extLst>
          </p:cNvPr>
          <p:cNvCxnSpPr/>
          <p:nvPr userDrawn="1"/>
        </p:nvCxnSpPr>
        <p:spPr>
          <a:xfrm>
            <a:off x="-52388" y="3429000"/>
            <a:ext cx="9488488" cy="0"/>
          </a:xfrm>
          <a:prstGeom prst="line">
            <a:avLst/>
          </a:prstGeom>
          <a:ln>
            <a:solidFill>
              <a:schemeClr val="tx1">
                <a:alpha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737337" y="2462635"/>
            <a:ext cx="1932730" cy="1932730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29635" y="2462635"/>
            <a:ext cx="1932730" cy="1932730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521933" y="2462635"/>
            <a:ext cx="1932730" cy="1932730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85046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3C96BC0-E27E-BC4D-929F-DB37A4894A33}"/>
              </a:ext>
            </a:extLst>
          </p:cNvPr>
          <p:cNvSpPr/>
          <p:nvPr userDrawn="1"/>
        </p:nvSpPr>
        <p:spPr>
          <a:xfrm>
            <a:off x="-152400" y="915988"/>
            <a:ext cx="4402138" cy="6162675"/>
          </a:xfrm>
          <a:custGeom>
            <a:avLst/>
            <a:gdLst>
              <a:gd name="connsiteX0" fmla="*/ 1177643 w 4402546"/>
              <a:gd name="connsiteY0" fmla="*/ 319 h 6161634"/>
              <a:gd name="connsiteX1" fmla="*/ 4123855 w 4402546"/>
              <a:gd name="connsiteY1" fmla="*/ 5922397 h 6161634"/>
              <a:gd name="connsiteX2" fmla="*/ 4061458 w 4402546"/>
              <a:gd name="connsiteY2" fmla="*/ 6161634 h 6161634"/>
              <a:gd name="connsiteX3" fmla="*/ 0 w 4402546"/>
              <a:gd name="connsiteY3" fmla="*/ 6161634 h 6161634"/>
              <a:gd name="connsiteX4" fmla="*/ 0 w 4402546"/>
              <a:gd name="connsiteY4" fmla="*/ 139617 h 6161634"/>
              <a:gd name="connsiteX5" fmla="*/ 25829 w 4402546"/>
              <a:gd name="connsiteY5" fmla="*/ 132705 h 6161634"/>
              <a:gd name="connsiteX6" fmla="*/ 212849 w 4402546"/>
              <a:gd name="connsiteY6" fmla="*/ 94306 h 6161634"/>
              <a:gd name="connsiteX7" fmla="*/ 1177643 w 4402546"/>
              <a:gd name="connsiteY7" fmla="*/ 319 h 616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2546" h="6161634">
                <a:moveTo>
                  <a:pt x="1177643" y="319"/>
                </a:moveTo>
                <a:cubicBezTo>
                  <a:pt x="4443982" y="-36933"/>
                  <a:pt x="4784972" y="3192719"/>
                  <a:pt x="4123855" y="5922397"/>
                </a:cubicBezTo>
                <a:lnTo>
                  <a:pt x="4061458" y="6161634"/>
                </a:lnTo>
                <a:lnTo>
                  <a:pt x="0" y="6161634"/>
                </a:lnTo>
                <a:lnTo>
                  <a:pt x="0" y="139617"/>
                </a:lnTo>
                <a:lnTo>
                  <a:pt x="25829" y="132705"/>
                </a:lnTo>
                <a:cubicBezTo>
                  <a:pt x="88015" y="117983"/>
                  <a:pt x="150382" y="105154"/>
                  <a:pt x="212849" y="94306"/>
                </a:cubicBezTo>
                <a:cubicBezTo>
                  <a:pt x="559587" y="34091"/>
                  <a:pt x="880703" y="3706"/>
                  <a:pt x="1177643" y="319"/>
                </a:cubicBezTo>
                <a:close/>
              </a:path>
            </a:pathLst>
          </a:custGeom>
          <a:noFill/>
          <a:ln w="6350" cap="flat">
            <a:solidFill>
              <a:schemeClr val="tx1">
                <a:alpha val="15000"/>
              </a:schemeClr>
            </a:solidFill>
            <a:miter lim="400000"/>
          </a:ln>
          <a:effectLst/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1340DFD-D7FB-0345-9024-E0D66AF3B23D}"/>
              </a:ext>
            </a:extLst>
          </p:cNvPr>
          <p:cNvSpPr/>
          <p:nvPr userDrawn="1"/>
        </p:nvSpPr>
        <p:spPr>
          <a:xfrm rot="10800000">
            <a:off x="-152400" y="271463"/>
            <a:ext cx="5851525" cy="6807200"/>
          </a:xfrm>
          <a:custGeom>
            <a:avLst/>
            <a:gdLst>
              <a:gd name="connsiteX0" fmla="*/ 4422154 w 5851794"/>
              <a:gd name="connsiteY0" fmla="*/ 6806415 h 6806823"/>
              <a:gd name="connsiteX1" fmla="*/ 3499577 w 5851794"/>
              <a:gd name="connsiteY1" fmla="*/ 4951121 h 6806823"/>
              <a:gd name="connsiteX2" fmla="*/ 146257 w 5851794"/>
              <a:gd name="connsiteY2" fmla="*/ 303570 h 6806823"/>
              <a:gd name="connsiteX3" fmla="*/ 61147 w 5851794"/>
              <a:gd name="connsiteY3" fmla="*/ 146715 h 6806823"/>
              <a:gd name="connsiteX4" fmla="*/ 0 w 5851794"/>
              <a:gd name="connsiteY4" fmla="*/ 0 h 6806823"/>
              <a:gd name="connsiteX5" fmla="*/ 5851794 w 5851794"/>
              <a:gd name="connsiteY5" fmla="*/ 0 h 6806823"/>
              <a:gd name="connsiteX6" fmla="*/ 5851794 w 5851794"/>
              <a:gd name="connsiteY6" fmla="*/ 5986960 h 6806823"/>
              <a:gd name="connsiteX7" fmla="*/ 5774540 w 5851794"/>
              <a:gd name="connsiteY7" fmla="*/ 6069852 h 6806823"/>
              <a:gd name="connsiteX8" fmla="*/ 4422154 w 5851794"/>
              <a:gd name="connsiteY8" fmla="*/ 6806415 h 680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1794" h="6806823">
                <a:moveTo>
                  <a:pt x="4422154" y="6806415"/>
                </a:moveTo>
                <a:cubicBezTo>
                  <a:pt x="3649072" y="6827773"/>
                  <a:pt x="3202520" y="6009625"/>
                  <a:pt x="3499577" y="4951121"/>
                </a:cubicBezTo>
                <a:cubicBezTo>
                  <a:pt x="4034430" y="3069954"/>
                  <a:pt x="1149408" y="1953998"/>
                  <a:pt x="146257" y="303570"/>
                </a:cubicBezTo>
                <a:cubicBezTo>
                  <a:pt x="114894" y="252207"/>
                  <a:pt x="86554" y="199889"/>
                  <a:pt x="61147" y="146715"/>
                </a:cubicBezTo>
                <a:lnTo>
                  <a:pt x="0" y="0"/>
                </a:lnTo>
                <a:lnTo>
                  <a:pt x="5851794" y="0"/>
                </a:lnTo>
                <a:lnTo>
                  <a:pt x="5851794" y="5986960"/>
                </a:lnTo>
                <a:lnTo>
                  <a:pt x="5774540" y="6069852"/>
                </a:lnTo>
                <a:cubicBezTo>
                  <a:pt x="5276868" y="6575179"/>
                  <a:pt x="4808695" y="6795735"/>
                  <a:pt x="4422154" y="6806415"/>
                </a:cubicBezTo>
                <a:close/>
              </a:path>
            </a:pathLst>
          </a:custGeom>
          <a:noFill/>
          <a:ln w="6350" cap="flat">
            <a:solidFill>
              <a:schemeClr val="tx1">
                <a:alpha val="15000"/>
              </a:schemeClr>
            </a:solidFill>
            <a:miter lim="400000"/>
          </a:ln>
          <a:effectLst/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5CB55C-20B0-8947-A3FE-9558927BE333}"/>
              </a:ext>
            </a:extLst>
          </p:cNvPr>
          <p:cNvSpPr txBox="1">
            <a:spLocks/>
          </p:cNvSpPr>
          <p:nvPr userDrawn="1"/>
        </p:nvSpPr>
        <p:spPr>
          <a:xfrm>
            <a:off x="11385550" y="234950"/>
            <a:ext cx="647700" cy="328613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0AE3CBB-E3A3-DB48-8E55-722385315708}" type="slidenum">
              <a:rPr lang="en-US" b="1" smtClean="0">
                <a:solidFill>
                  <a:schemeClr val="tx1"/>
                </a:solidFill>
                <a:ea typeface="Source Sans Pro" charset="0"/>
                <a:cs typeface="Source Sans Pro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tx1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2381896"/>
            <a:ext cx="4041084" cy="4476104"/>
          </a:xfrm>
          <a:custGeom>
            <a:avLst/>
            <a:gdLst>
              <a:gd name="connsiteX0" fmla="*/ 2024733 w 4041084"/>
              <a:gd name="connsiteY0" fmla="*/ 200 h 4476104"/>
              <a:gd name="connsiteX1" fmla="*/ 3665829 w 4041084"/>
              <a:gd name="connsiteY1" fmla="*/ 4377735 h 4476104"/>
              <a:gd name="connsiteX2" fmla="*/ 3628823 w 4041084"/>
              <a:gd name="connsiteY2" fmla="*/ 4476104 h 4476104"/>
              <a:gd name="connsiteX3" fmla="*/ 1290291 w 4041084"/>
              <a:gd name="connsiteY3" fmla="*/ 4476104 h 4476104"/>
              <a:gd name="connsiteX4" fmla="*/ 1263147 w 4041084"/>
              <a:gd name="connsiteY4" fmla="*/ 4432517 h 4476104"/>
              <a:gd name="connsiteX5" fmla="*/ 133912 w 4041084"/>
              <a:gd name="connsiteY5" fmla="*/ 3349584 h 4476104"/>
              <a:gd name="connsiteX6" fmla="*/ 0 w 4041084"/>
              <a:gd name="connsiteY6" fmla="*/ 3223500 h 4476104"/>
              <a:gd name="connsiteX7" fmla="*/ 0 w 4041084"/>
              <a:gd name="connsiteY7" fmla="*/ 877722 h 4476104"/>
              <a:gd name="connsiteX8" fmla="*/ 131508 w 4041084"/>
              <a:gd name="connsiteY8" fmla="*/ 742208 h 4476104"/>
              <a:gd name="connsiteX9" fmla="*/ 1421501 w 4041084"/>
              <a:gd name="connsiteY9" fmla="*/ 58965 h 4476104"/>
              <a:gd name="connsiteX10" fmla="*/ 2024733 w 4041084"/>
              <a:gd name="connsiteY10" fmla="*/ 200 h 447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1084" h="4476104">
                <a:moveTo>
                  <a:pt x="2024733" y="200"/>
                </a:moveTo>
                <a:cubicBezTo>
                  <a:pt x="4345482" y="-26268"/>
                  <a:pt x="4304328" y="2584935"/>
                  <a:pt x="3665829" y="4377735"/>
                </a:cubicBezTo>
                <a:lnTo>
                  <a:pt x="3628823" y="4476104"/>
                </a:lnTo>
                <a:lnTo>
                  <a:pt x="1290291" y="4476104"/>
                </a:lnTo>
                <a:lnTo>
                  <a:pt x="1263147" y="4432517"/>
                </a:lnTo>
                <a:cubicBezTo>
                  <a:pt x="994132" y="4053148"/>
                  <a:pt x="533838" y="3712733"/>
                  <a:pt x="133912" y="3349584"/>
                </a:cubicBezTo>
                <a:lnTo>
                  <a:pt x="0" y="3223500"/>
                </a:lnTo>
                <a:lnTo>
                  <a:pt x="0" y="877722"/>
                </a:lnTo>
                <a:lnTo>
                  <a:pt x="131508" y="742208"/>
                </a:lnTo>
                <a:cubicBezTo>
                  <a:pt x="493088" y="400140"/>
                  <a:pt x="952816" y="140355"/>
                  <a:pt x="1421501" y="58965"/>
                </a:cubicBezTo>
                <a:cubicBezTo>
                  <a:pt x="1638297" y="21315"/>
                  <a:pt x="1839073" y="2317"/>
                  <a:pt x="2024733" y="20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740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074CE938-B7DC-0944-86A8-99B164371905}"/>
              </a:ext>
            </a:extLst>
          </p:cNvPr>
          <p:cNvSpPr/>
          <p:nvPr userDrawn="1"/>
        </p:nvSpPr>
        <p:spPr>
          <a:xfrm>
            <a:off x="-152400" y="915988"/>
            <a:ext cx="4402138" cy="6162675"/>
          </a:xfrm>
          <a:custGeom>
            <a:avLst/>
            <a:gdLst>
              <a:gd name="connsiteX0" fmla="*/ 1177643 w 4402546"/>
              <a:gd name="connsiteY0" fmla="*/ 319 h 6161634"/>
              <a:gd name="connsiteX1" fmla="*/ 4123855 w 4402546"/>
              <a:gd name="connsiteY1" fmla="*/ 5922397 h 6161634"/>
              <a:gd name="connsiteX2" fmla="*/ 4061458 w 4402546"/>
              <a:gd name="connsiteY2" fmla="*/ 6161634 h 6161634"/>
              <a:gd name="connsiteX3" fmla="*/ 0 w 4402546"/>
              <a:gd name="connsiteY3" fmla="*/ 6161634 h 6161634"/>
              <a:gd name="connsiteX4" fmla="*/ 0 w 4402546"/>
              <a:gd name="connsiteY4" fmla="*/ 139617 h 6161634"/>
              <a:gd name="connsiteX5" fmla="*/ 25829 w 4402546"/>
              <a:gd name="connsiteY5" fmla="*/ 132705 h 6161634"/>
              <a:gd name="connsiteX6" fmla="*/ 212849 w 4402546"/>
              <a:gd name="connsiteY6" fmla="*/ 94306 h 6161634"/>
              <a:gd name="connsiteX7" fmla="*/ 1177643 w 4402546"/>
              <a:gd name="connsiteY7" fmla="*/ 319 h 616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2546" h="6161634">
                <a:moveTo>
                  <a:pt x="1177643" y="319"/>
                </a:moveTo>
                <a:cubicBezTo>
                  <a:pt x="4443982" y="-36933"/>
                  <a:pt x="4784972" y="3192719"/>
                  <a:pt x="4123855" y="5922397"/>
                </a:cubicBezTo>
                <a:lnTo>
                  <a:pt x="4061458" y="6161634"/>
                </a:lnTo>
                <a:lnTo>
                  <a:pt x="0" y="6161634"/>
                </a:lnTo>
                <a:lnTo>
                  <a:pt x="0" y="139617"/>
                </a:lnTo>
                <a:lnTo>
                  <a:pt x="25829" y="132705"/>
                </a:lnTo>
                <a:cubicBezTo>
                  <a:pt x="88015" y="117983"/>
                  <a:pt x="150382" y="105154"/>
                  <a:pt x="212849" y="94306"/>
                </a:cubicBezTo>
                <a:cubicBezTo>
                  <a:pt x="559587" y="34091"/>
                  <a:pt x="880703" y="3706"/>
                  <a:pt x="1177643" y="319"/>
                </a:cubicBezTo>
                <a:close/>
              </a:path>
            </a:pathLst>
          </a:custGeom>
          <a:noFill/>
          <a:ln w="6350" cap="flat">
            <a:solidFill>
              <a:schemeClr val="tx1">
                <a:alpha val="15000"/>
              </a:schemeClr>
            </a:solidFill>
            <a:miter lim="400000"/>
          </a:ln>
          <a:effectLst/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EFCD333-CF1C-BF48-96ED-391762513A94}"/>
              </a:ext>
            </a:extLst>
          </p:cNvPr>
          <p:cNvSpPr/>
          <p:nvPr userDrawn="1"/>
        </p:nvSpPr>
        <p:spPr>
          <a:xfrm rot="10800000">
            <a:off x="-152400" y="-814388"/>
            <a:ext cx="6784975" cy="7893051"/>
          </a:xfrm>
          <a:custGeom>
            <a:avLst/>
            <a:gdLst>
              <a:gd name="connsiteX0" fmla="*/ 4422154 w 5851794"/>
              <a:gd name="connsiteY0" fmla="*/ 6806415 h 6806823"/>
              <a:gd name="connsiteX1" fmla="*/ 3499577 w 5851794"/>
              <a:gd name="connsiteY1" fmla="*/ 4951121 h 6806823"/>
              <a:gd name="connsiteX2" fmla="*/ 146257 w 5851794"/>
              <a:gd name="connsiteY2" fmla="*/ 303570 h 6806823"/>
              <a:gd name="connsiteX3" fmla="*/ 61147 w 5851794"/>
              <a:gd name="connsiteY3" fmla="*/ 146715 h 6806823"/>
              <a:gd name="connsiteX4" fmla="*/ 0 w 5851794"/>
              <a:gd name="connsiteY4" fmla="*/ 0 h 6806823"/>
              <a:gd name="connsiteX5" fmla="*/ 5851794 w 5851794"/>
              <a:gd name="connsiteY5" fmla="*/ 0 h 6806823"/>
              <a:gd name="connsiteX6" fmla="*/ 5851794 w 5851794"/>
              <a:gd name="connsiteY6" fmla="*/ 5986960 h 6806823"/>
              <a:gd name="connsiteX7" fmla="*/ 5774540 w 5851794"/>
              <a:gd name="connsiteY7" fmla="*/ 6069852 h 6806823"/>
              <a:gd name="connsiteX8" fmla="*/ 4422154 w 5851794"/>
              <a:gd name="connsiteY8" fmla="*/ 6806415 h 680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1794" h="6806823">
                <a:moveTo>
                  <a:pt x="4422154" y="6806415"/>
                </a:moveTo>
                <a:cubicBezTo>
                  <a:pt x="3649072" y="6827773"/>
                  <a:pt x="3202520" y="6009625"/>
                  <a:pt x="3499577" y="4951121"/>
                </a:cubicBezTo>
                <a:cubicBezTo>
                  <a:pt x="4034430" y="3069954"/>
                  <a:pt x="1149408" y="1953998"/>
                  <a:pt x="146257" y="303570"/>
                </a:cubicBezTo>
                <a:cubicBezTo>
                  <a:pt x="114894" y="252207"/>
                  <a:pt x="86554" y="199889"/>
                  <a:pt x="61147" y="146715"/>
                </a:cubicBezTo>
                <a:lnTo>
                  <a:pt x="0" y="0"/>
                </a:lnTo>
                <a:lnTo>
                  <a:pt x="5851794" y="0"/>
                </a:lnTo>
                <a:lnTo>
                  <a:pt x="5851794" y="5986960"/>
                </a:lnTo>
                <a:lnTo>
                  <a:pt x="5774540" y="6069852"/>
                </a:lnTo>
                <a:cubicBezTo>
                  <a:pt x="5276868" y="6575179"/>
                  <a:pt x="4808695" y="6795735"/>
                  <a:pt x="4422154" y="6806415"/>
                </a:cubicBezTo>
                <a:close/>
              </a:path>
            </a:pathLst>
          </a:custGeom>
          <a:noFill/>
          <a:ln w="6350" cap="flat">
            <a:solidFill>
              <a:schemeClr val="tx1">
                <a:alpha val="15000"/>
              </a:schemeClr>
            </a:solidFill>
            <a:miter lim="400000"/>
          </a:ln>
          <a:effectLst/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D44EED-6F00-E34F-BB4A-6A08106E9760}"/>
              </a:ext>
            </a:extLst>
          </p:cNvPr>
          <p:cNvSpPr txBox="1">
            <a:spLocks/>
          </p:cNvSpPr>
          <p:nvPr userDrawn="1"/>
        </p:nvSpPr>
        <p:spPr>
          <a:xfrm>
            <a:off x="11385550" y="234950"/>
            <a:ext cx="647700" cy="328613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1A24B9B-E496-4040-B1CF-8E4E51400F2E}" type="slidenum">
              <a:rPr lang="en-US" b="1" smtClean="0">
                <a:solidFill>
                  <a:schemeClr val="tx1"/>
                </a:solidFill>
                <a:ea typeface="Source Sans Pro" charset="0"/>
                <a:cs typeface="Source Sans Pro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tx1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-1" y="2107870"/>
            <a:ext cx="4213298" cy="4750131"/>
          </a:xfrm>
          <a:custGeom>
            <a:avLst/>
            <a:gdLst>
              <a:gd name="connsiteX0" fmla="*/ 2122856 w 4213298"/>
              <a:gd name="connsiteY0" fmla="*/ 446 h 4750131"/>
              <a:gd name="connsiteX1" fmla="*/ 4088890 w 4213298"/>
              <a:gd name="connsiteY1" fmla="*/ 2913810 h 4750131"/>
              <a:gd name="connsiteX2" fmla="*/ 1561912 w 4213298"/>
              <a:gd name="connsiteY2" fmla="*/ 4740148 h 4750131"/>
              <a:gd name="connsiteX3" fmla="*/ 1544546 w 4213298"/>
              <a:gd name="connsiteY3" fmla="*/ 4750131 h 4750131"/>
              <a:gd name="connsiteX4" fmla="*/ 0 w 4213298"/>
              <a:gd name="connsiteY4" fmla="*/ 4750131 h 4750131"/>
              <a:gd name="connsiteX5" fmla="*/ 0 w 4213298"/>
              <a:gd name="connsiteY5" fmla="*/ 1249850 h 4750131"/>
              <a:gd name="connsiteX6" fmla="*/ 127349 w 4213298"/>
              <a:gd name="connsiteY6" fmla="*/ 1130039 h 4750131"/>
              <a:gd name="connsiteX7" fmla="*/ 2122856 w 4213298"/>
              <a:gd name="connsiteY7" fmla="*/ 446 h 47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3298" h="4750131">
                <a:moveTo>
                  <a:pt x="2122856" y="446"/>
                </a:moveTo>
                <a:cubicBezTo>
                  <a:pt x="3438523" y="-35712"/>
                  <a:pt x="3619356" y="2141462"/>
                  <a:pt x="4088890" y="2913810"/>
                </a:cubicBezTo>
                <a:cubicBezTo>
                  <a:pt x="4746157" y="3992281"/>
                  <a:pt x="2636562" y="4177298"/>
                  <a:pt x="1561912" y="4740148"/>
                </a:cubicBezTo>
                <a:lnTo>
                  <a:pt x="1544546" y="4750131"/>
                </a:lnTo>
                <a:lnTo>
                  <a:pt x="0" y="4750131"/>
                </a:lnTo>
                <a:lnTo>
                  <a:pt x="0" y="1249850"/>
                </a:lnTo>
                <a:lnTo>
                  <a:pt x="127349" y="1130039"/>
                </a:lnTo>
                <a:cubicBezTo>
                  <a:pt x="995413" y="329465"/>
                  <a:pt x="1636632" y="13809"/>
                  <a:pt x="2122856" y="44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57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DCF88AD-55E4-D640-B35E-A92263ACB426}"/>
              </a:ext>
            </a:extLst>
          </p:cNvPr>
          <p:cNvSpPr/>
          <p:nvPr/>
        </p:nvSpPr>
        <p:spPr>
          <a:xfrm>
            <a:off x="-114300" y="-139700"/>
            <a:ext cx="12407900" cy="7137400"/>
          </a:xfrm>
          <a:custGeom>
            <a:avLst/>
            <a:gdLst>
              <a:gd name="connsiteX0" fmla="*/ 658522 w 12407900"/>
              <a:gd name="connsiteY0" fmla="*/ 0 h 7137400"/>
              <a:gd name="connsiteX1" fmla="*/ 11911775 w 12407900"/>
              <a:gd name="connsiteY1" fmla="*/ 0 h 7137400"/>
              <a:gd name="connsiteX2" fmla="*/ 11995325 w 12407900"/>
              <a:gd name="connsiteY2" fmla="*/ 75959 h 7137400"/>
              <a:gd name="connsiteX3" fmla="*/ 12211517 w 12407900"/>
              <a:gd name="connsiteY3" fmla="*/ 294981 h 7137400"/>
              <a:gd name="connsiteX4" fmla="*/ 12407900 w 12407900"/>
              <a:gd name="connsiteY4" fmla="*/ 516916 h 7137400"/>
              <a:gd name="connsiteX5" fmla="*/ 12407900 w 12407900"/>
              <a:gd name="connsiteY5" fmla="*/ 7137400 h 7137400"/>
              <a:gd name="connsiteX6" fmla="*/ 0 w 12407900"/>
              <a:gd name="connsiteY6" fmla="*/ 7137400 h 7137400"/>
              <a:gd name="connsiteX7" fmla="*/ 0 w 12407900"/>
              <a:gd name="connsiteY7" fmla="*/ 528784 h 7137400"/>
              <a:gd name="connsiteX8" fmla="*/ 34696 w 12407900"/>
              <a:gd name="connsiteY8" fmla="*/ 496355 h 7137400"/>
              <a:gd name="connsiteX9" fmla="*/ 527063 w 12407900"/>
              <a:gd name="connsiteY9" fmla="*/ 94059 h 713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7900" h="7137400">
                <a:moveTo>
                  <a:pt x="658522" y="0"/>
                </a:moveTo>
                <a:lnTo>
                  <a:pt x="11911775" y="0"/>
                </a:lnTo>
                <a:lnTo>
                  <a:pt x="11995325" y="75959"/>
                </a:lnTo>
                <a:cubicBezTo>
                  <a:pt x="12069628" y="147265"/>
                  <a:pt x="12141703" y="220292"/>
                  <a:pt x="12211517" y="294981"/>
                </a:cubicBezTo>
                <a:lnTo>
                  <a:pt x="12407900" y="516916"/>
                </a:lnTo>
                <a:lnTo>
                  <a:pt x="12407900" y="7137400"/>
                </a:lnTo>
                <a:lnTo>
                  <a:pt x="0" y="7137400"/>
                </a:lnTo>
                <a:lnTo>
                  <a:pt x="0" y="528784"/>
                </a:lnTo>
                <a:lnTo>
                  <a:pt x="34696" y="496355"/>
                </a:lnTo>
                <a:cubicBezTo>
                  <a:pt x="190692" y="356990"/>
                  <a:pt x="354945" y="222777"/>
                  <a:pt x="527063" y="94059"/>
                </a:cubicBezTo>
                <a:close/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02AD1DF-AA2D-434A-946E-294421C0BEB5}"/>
              </a:ext>
            </a:extLst>
          </p:cNvPr>
          <p:cNvSpPr/>
          <p:nvPr/>
        </p:nvSpPr>
        <p:spPr>
          <a:xfrm>
            <a:off x="-114300" y="-139700"/>
            <a:ext cx="12407900" cy="7137400"/>
          </a:xfrm>
          <a:custGeom>
            <a:avLst/>
            <a:gdLst>
              <a:gd name="connsiteX0" fmla="*/ 1272925 w 12407900"/>
              <a:gd name="connsiteY0" fmla="*/ 0 h 7137400"/>
              <a:gd name="connsiteX1" fmla="*/ 10937726 w 12407900"/>
              <a:gd name="connsiteY1" fmla="*/ 0 h 7137400"/>
              <a:gd name="connsiteX2" fmla="*/ 10963608 w 12407900"/>
              <a:gd name="connsiteY2" fmla="*/ 14979 h 7137400"/>
              <a:gd name="connsiteX3" fmla="*/ 12322394 w 12407900"/>
              <a:gd name="connsiteY3" fmla="*/ 1369901 h 7137400"/>
              <a:gd name="connsiteX4" fmla="*/ 12407900 w 12407900"/>
              <a:gd name="connsiteY4" fmla="*/ 1534095 h 7137400"/>
              <a:gd name="connsiteX5" fmla="*/ 12407900 w 12407900"/>
              <a:gd name="connsiteY5" fmla="*/ 5377854 h 7137400"/>
              <a:gd name="connsiteX6" fmla="*/ 12378438 w 12407900"/>
              <a:gd name="connsiteY6" fmla="*/ 5451150 h 7137400"/>
              <a:gd name="connsiteX7" fmla="*/ 11169762 w 12407900"/>
              <a:gd name="connsiteY7" fmla="*/ 7126105 h 7137400"/>
              <a:gd name="connsiteX8" fmla="*/ 11156476 w 12407900"/>
              <a:gd name="connsiteY8" fmla="*/ 7137400 h 7137400"/>
              <a:gd name="connsiteX9" fmla="*/ 1914992 w 12407900"/>
              <a:gd name="connsiteY9" fmla="*/ 7137400 h 7137400"/>
              <a:gd name="connsiteX10" fmla="*/ 1859553 w 12407900"/>
              <a:gd name="connsiteY10" fmla="*/ 7096884 h 7137400"/>
              <a:gd name="connsiteX11" fmla="*/ 11346 w 12407900"/>
              <a:gd name="connsiteY11" fmla="*/ 4439115 h 7137400"/>
              <a:gd name="connsiteX12" fmla="*/ 0 w 12407900"/>
              <a:gd name="connsiteY12" fmla="*/ 4392155 h 7137400"/>
              <a:gd name="connsiteX13" fmla="*/ 0 w 12407900"/>
              <a:gd name="connsiteY13" fmla="*/ 2026681 h 7137400"/>
              <a:gd name="connsiteX14" fmla="*/ 2778 w 12407900"/>
              <a:gd name="connsiteY14" fmla="*/ 2015010 h 7137400"/>
              <a:gd name="connsiteX15" fmla="*/ 1245599 w 12407900"/>
              <a:gd name="connsiteY15" fmla="*/ 22791 h 713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07900" h="7137400">
                <a:moveTo>
                  <a:pt x="1272925" y="0"/>
                </a:moveTo>
                <a:lnTo>
                  <a:pt x="10937726" y="0"/>
                </a:lnTo>
                <a:lnTo>
                  <a:pt x="10963608" y="14979"/>
                </a:lnTo>
                <a:cubicBezTo>
                  <a:pt x="11553437" y="376200"/>
                  <a:pt x="12011461" y="821317"/>
                  <a:pt x="12322394" y="1369901"/>
                </a:cubicBezTo>
                <a:lnTo>
                  <a:pt x="12407900" y="1534095"/>
                </a:lnTo>
                <a:lnTo>
                  <a:pt x="12407900" y="5377854"/>
                </a:lnTo>
                <a:lnTo>
                  <a:pt x="12378438" y="5451150"/>
                </a:lnTo>
                <a:cubicBezTo>
                  <a:pt x="12103005" y="6086896"/>
                  <a:pt x="11696132" y="6653946"/>
                  <a:pt x="11169762" y="7126105"/>
                </a:cubicBezTo>
                <a:lnTo>
                  <a:pt x="11156476" y="7137400"/>
                </a:lnTo>
                <a:lnTo>
                  <a:pt x="1914992" y="7137400"/>
                </a:lnTo>
                <a:lnTo>
                  <a:pt x="1859553" y="7096884"/>
                </a:lnTo>
                <a:cubicBezTo>
                  <a:pt x="941226" y="6394410"/>
                  <a:pt x="294190" y="5483064"/>
                  <a:pt x="11346" y="4439115"/>
                </a:cubicBezTo>
                <a:lnTo>
                  <a:pt x="0" y="4392155"/>
                </a:lnTo>
                <a:lnTo>
                  <a:pt x="0" y="2026681"/>
                </a:lnTo>
                <a:lnTo>
                  <a:pt x="2778" y="2015010"/>
                </a:lnTo>
                <a:cubicBezTo>
                  <a:pt x="214624" y="1236503"/>
                  <a:pt x="640538" y="559617"/>
                  <a:pt x="1245599" y="22791"/>
                </a:cubicBezTo>
                <a:close/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06C4D88-83D0-5140-A9E5-2FC1FBFF4B35}"/>
              </a:ext>
            </a:extLst>
          </p:cNvPr>
          <p:cNvSpPr/>
          <p:nvPr userDrawn="1"/>
        </p:nvSpPr>
        <p:spPr>
          <a:xfrm>
            <a:off x="1247775" y="-139700"/>
            <a:ext cx="10691813" cy="7137400"/>
          </a:xfrm>
          <a:custGeom>
            <a:avLst/>
            <a:gdLst>
              <a:gd name="connsiteX0" fmla="*/ 3498263 w 10691536"/>
              <a:gd name="connsiteY0" fmla="*/ 0 h 7137400"/>
              <a:gd name="connsiteX1" fmla="*/ 8018177 w 10691536"/>
              <a:gd name="connsiteY1" fmla="*/ 0 h 7137400"/>
              <a:gd name="connsiteX2" fmla="*/ 8217560 w 10691536"/>
              <a:gd name="connsiteY2" fmla="*/ 86879 h 7137400"/>
              <a:gd name="connsiteX3" fmla="*/ 10666820 w 10691536"/>
              <a:gd name="connsiteY3" fmla="*/ 3622961 h 7137400"/>
              <a:gd name="connsiteX4" fmla="*/ 9134482 w 10691536"/>
              <a:gd name="connsiteY4" fmla="*/ 6951792 h 7137400"/>
              <a:gd name="connsiteX5" fmla="*/ 8814648 w 10691536"/>
              <a:gd name="connsiteY5" fmla="*/ 7137400 h 7137400"/>
              <a:gd name="connsiteX6" fmla="*/ 1155951 w 10691536"/>
              <a:gd name="connsiteY6" fmla="*/ 7137400 h 7137400"/>
              <a:gd name="connsiteX7" fmla="*/ 1126176 w 10691536"/>
              <a:gd name="connsiteY7" fmla="*/ 7111013 h 7137400"/>
              <a:gd name="connsiteX8" fmla="*/ 4710 w 10691536"/>
              <a:gd name="connsiteY8" fmla="*/ 4160005 h 7137400"/>
              <a:gd name="connsiteX9" fmla="*/ 3317369 w 10691536"/>
              <a:gd name="connsiteY9" fmla="*/ 63951 h 713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91536" h="7137400">
                <a:moveTo>
                  <a:pt x="3498263" y="0"/>
                </a:moveTo>
                <a:lnTo>
                  <a:pt x="8018177" y="0"/>
                </a:lnTo>
                <a:lnTo>
                  <a:pt x="8217560" y="86879"/>
                </a:lnTo>
                <a:cubicBezTo>
                  <a:pt x="9638876" y="749857"/>
                  <a:pt x="10512287" y="2042779"/>
                  <a:pt x="10666820" y="3622961"/>
                </a:cubicBezTo>
                <a:cubicBezTo>
                  <a:pt x="10819722" y="5180475"/>
                  <a:pt x="10257678" y="6228769"/>
                  <a:pt x="9134482" y="6951792"/>
                </a:cubicBezTo>
                <a:lnTo>
                  <a:pt x="8814648" y="7137400"/>
                </a:lnTo>
                <a:lnTo>
                  <a:pt x="1155951" y="7137400"/>
                </a:lnTo>
                <a:lnTo>
                  <a:pt x="1126176" y="7111013"/>
                </a:lnTo>
                <a:cubicBezTo>
                  <a:pt x="362866" y="6390651"/>
                  <a:pt x="-49265" y="5367400"/>
                  <a:pt x="4710" y="4160005"/>
                </a:cubicBezTo>
                <a:cubicBezTo>
                  <a:pt x="86695" y="2326109"/>
                  <a:pt x="1365039" y="795786"/>
                  <a:pt x="3317369" y="63951"/>
                </a:cubicBezTo>
                <a:close/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05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F2FBED9E-6440-F544-AB3D-32AB176F3F69}"/>
              </a:ext>
            </a:extLst>
          </p:cNvPr>
          <p:cNvSpPr/>
          <p:nvPr userDrawn="1"/>
        </p:nvSpPr>
        <p:spPr>
          <a:xfrm>
            <a:off x="-152400" y="915988"/>
            <a:ext cx="4402138" cy="6162675"/>
          </a:xfrm>
          <a:custGeom>
            <a:avLst/>
            <a:gdLst>
              <a:gd name="connsiteX0" fmla="*/ 1177643 w 4402546"/>
              <a:gd name="connsiteY0" fmla="*/ 319 h 6161634"/>
              <a:gd name="connsiteX1" fmla="*/ 4123855 w 4402546"/>
              <a:gd name="connsiteY1" fmla="*/ 5922397 h 6161634"/>
              <a:gd name="connsiteX2" fmla="*/ 4061458 w 4402546"/>
              <a:gd name="connsiteY2" fmla="*/ 6161634 h 6161634"/>
              <a:gd name="connsiteX3" fmla="*/ 0 w 4402546"/>
              <a:gd name="connsiteY3" fmla="*/ 6161634 h 6161634"/>
              <a:gd name="connsiteX4" fmla="*/ 0 w 4402546"/>
              <a:gd name="connsiteY4" fmla="*/ 139617 h 6161634"/>
              <a:gd name="connsiteX5" fmla="*/ 25829 w 4402546"/>
              <a:gd name="connsiteY5" fmla="*/ 132705 h 6161634"/>
              <a:gd name="connsiteX6" fmla="*/ 212849 w 4402546"/>
              <a:gd name="connsiteY6" fmla="*/ 94306 h 6161634"/>
              <a:gd name="connsiteX7" fmla="*/ 1177643 w 4402546"/>
              <a:gd name="connsiteY7" fmla="*/ 319 h 616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2546" h="6161634">
                <a:moveTo>
                  <a:pt x="1177643" y="319"/>
                </a:moveTo>
                <a:cubicBezTo>
                  <a:pt x="4443982" y="-36933"/>
                  <a:pt x="4784972" y="3192719"/>
                  <a:pt x="4123855" y="5922397"/>
                </a:cubicBezTo>
                <a:lnTo>
                  <a:pt x="4061458" y="6161634"/>
                </a:lnTo>
                <a:lnTo>
                  <a:pt x="0" y="6161634"/>
                </a:lnTo>
                <a:lnTo>
                  <a:pt x="0" y="139617"/>
                </a:lnTo>
                <a:lnTo>
                  <a:pt x="25829" y="132705"/>
                </a:lnTo>
                <a:cubicBezTo>
                  <a:pt x="88015" y="117983"/>
                  <a:pt x="150382" y="105154"/>
                  <a:pt x="212849" y="94306"/>
                </a:cubicBezTo>
                <a:cubicBezTo>
                  <a:pt x="559587" y="34091"/>
                  <a:pt x="880703" y="3706"/>
                  <a:pt x="1177643" y="319"/>
                </a:cubicBezTo>
                <a:close/>
              </a:path>
            </a:pathLst>
          </a:custGeom>
          <a:noFill/>
          <a:ln w="6350" cap="flat">
            <a:solidFill>
              <a:schemeClr val="tx1">
                <a:alpha val="15000"/>
              </a:schemeClr>
            </a:solidFill>
            <a:miter lim="400000"/>
          </a:ln>
          <a:effectLst/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AEE8705-1398-AD4E-A0BF-E4B109410117}"/>
              </a:ext>
            </a:extLst>
          </p:cNvPr>
          <p:cNvSpPr/>
          <p:nvPr userDrawn="1"/>
        </p:nvSpPr>
        <p:spPr>
          <a:xfrm rot="10800000">
            <a:off x="-152400" y="-814388"/>
            <a:ext cx="6784975" cy="7893051"/>
          </a:xfrm>
          <a:custGeom>
            <a:avLst/>
            <a:gdLst>
              <a:gd name="connsiteX0" fmla="*/ 4422154 w 5851794"/>
              <a:gd name="connsiteY0" fmla="*/ 6806415 h 6806823"/>
              <a:gd name="connsiteX1" fmla="*/ 3499577 w 5851794"/>
              <a:gd name="connsiteY1" fmla="*/ 4951121 h 6806823"/>
              <a:gd name="connsiteX2" fmla="*/ 146257 w 5851794"/>
              <a:gd name="connsiteY2" fmla="*/ 303570 h 6806823"/>
              <a:gd name="connsiteX3" fmla="*/ 61147 w 5851794"/>
              <a:gd name="connsiteY3" fmla="*/ 146715 h 6806823"/>
              <a:gd name="connsiteX4" fmla="*/ 0 w 5851794"/>
              <a:gd name="connsiteY4" fmla="*/ 0 h 6806823"/>
              <a:gd name="connsiteX5" fmla="*/ 5851794 w 5851794"/>
              <a:gd name="connsiteY5" fmla="*/ 0 h 6806823"/>
              <a:gd name="connsiteX6" fmla="*/ 5851794 w 5851794"/>
              <a:gd name="connsiteY6" fmla="*/ 5986960 h 6806823"/>
              <a:gd name="connsiteX7" fmla="*/ 5774540 w 5851794"/>
              <a:gd name="connsiteY7" fmla="*/ 6069852 h 6806823"/>
              <a:gd name="connsiteX8" fmla="*/ 4422154 w 5851794"/>
              <a:gd name="connsiteY8" fmla="*/ 6806415 h 680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51794" h="6806823">
                <a:moveTo>
                  <a:pt x="4422154" y="6806415"/>
                </a:moveTo>
                <a:cubicBezTo>
                  <a:pt x="3649072" y="6827773"/>
                  <a:pt x="3202520" y="6009625"/>
                  <a:pt x="3499577" y="4951121"/>
                </a:cubicBezTo>
                <a:cubicBezTo>
                  <a:pt x="4034430" y="3069954"/>
                  <a:pt x="1149408" y="1953998"/>
                  <a:pt x="146257" y="303570"/>
                </a:cubicBezTo>
                <a:cubicBezTo>
                  <a:pt x="114894" y="252207"/>
                  <a:pt x="86554" y="199889"/>
                  <a:pt x="61147" y="146715"/>
                </a:cubicBezTo>
                <a:lnTo>
                  <a:pt x="0" y="0"/>
                </a:lnTo>
                <a:lnTo>
                  <a:pt x="5851794" y="0"/>
                </a:lnTo>
                <a:lnTo>
                  <a:pt x="5851794" y="5986960"/>
                </a:lnTo>
                <a:lnTo>
                  <a:pt x="5774540" y="6069852"/>
                </a:lnTo>
                <a:cubicBezTo>
                  <a:pt x="5276868" y="6575179"/>
                  <a:pt x="4808695" y="6795735"/>
                  <a:pt x="4422154" y="6806415"/>
                </a:cubicBezTo>
                <a:close/>
              </a:path>
            </a:pathLst>
          </a:custGeom>
          <a:noFill/>
          <a:ln w="6350" cap="flat">
            <a:solidFill>
              <a:schemeClr val="tx1">
                <a:alpha val="15000"/>
              </a:schemeClr>
            </a:solidFill>
            <a:miter lim="400000"/>
          </a:ln>
          <a:effectLst/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A91991-E672-B941-877C-B4C5E1A59214}"/>
              </a:ext>
            </a:extLst>
          </p:cNvPr>
          <p:cNvSpPr txBox="1">
            <a:spLocks/>
          </p:cNvSpPr>
          <p:nvPr userDrawn="1"/>
        </p:nvSpPr>
        <p:spPr>
          <a:xfrm>
            <a:off x="11385550" y="234950"/>
            <a:ext cx="647700" cy="328613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A1626FF-B98C-134B-B704-5BDE8D49B623}" type="slidenum">
              <a:rPr lang="en-US" b="1" smtClean="0">
                <a:solidFill>
                  <a:schemeClr val="tx1"/>
                </a:solidFill>
                <a:ea typeface="Source Sans Pro" charset="0"/>
                <a:cs typeface="Source Sans Pro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tx1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" y="1878180"/>
            <a:ext cx="5393658" cy="4979821"/>
          </a:xfrm>
          <a:custGeom>
            <a:avLst/>
            <a:gdLst>
              <a:gd name="connsiteX0" fmla="*/ 1616816 w 5393658"/>
              <a:gd name="connsiteY0" fmla="*/ 1825 h 4979821"/>
              <a:gd name="connsiteX1" fmla="*/ 2077432 w 5393658"/>
              <a:gd name="connsiteY1" fmla="*/ 128156 h 4979821"/>
              <a:gd name="connsiteX2" fmla="*/ 3070401 w 5393658"/>
              <a:gd name="connsiteY2" fmla="*/ 3145486 h 4979821"/>
              <a:gd name="connsiteX3" fmla="*/ 5275527 w 5393658"/>
              <a:gd name="connsiteY3" fmla="*/ 4880558 h 4979821"/>
              <a:gd name="connsiteX4" fmla="*/ 5191574 w 5393658"/>
              <a:gd name="connsiteY4" fmla="*/ 4979821 h 4979821"/>
              <a:gd name="connsiteX5" fmla="*/ 350181 w 5393658"/>
              <a:gd name="connsiteY5" fmla="*/ 4979821 h 4979821"/>
              <a:gd name="connsiteX6" fmla="*/ 331903 w 5393658"/>
              <a:gd name="connsiteY6" fmla="*/ 4964867 h 4979821"/>
              <a:gd name="connsiteX7" fmla="*/ 89317 w 5393658"/>
              <a:gd name="connsiteY7" fmla="*/ 4723929 h 4979821"/>
              <a:gd name="connsiteX8" fmla="*/ 0 w 5393658"/>
              <a:gd name="connsiteY8" fmla="*/ 4615588 h 4979821"/>
              <a:gd name="connsiteX9" fmla="*/ 0 w 5393658"/>
              <a:gd name="connsiteY9" fmla="*/ 1148844 h 4979821"/>
              <a:gd name="connsiteX10" fmla="*/ 26216 w 5393658"/>
              <a:gd name="connsiteY10" fmla="*/ 1103490 h 4979821"/>
              <a:gd name="connsiteX11" fmla="*/ 1616816 w 5393658"/>
              <a:gd name="connsiteY11" fmla="*/ 1825 h 497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93658" h="4979821">
                <a:moveTo>
                  <a:pt x="1616816" y="1825"/>
                </a:moveTo>
                <a:cubicBezTo>
                  <a:pt x="1768956" y="10576"/>
                  <a:pt x="1923194" y="51043"/>
                  <a:pt x="2077432" y="128156"/>
                </a:cubicBezTo>
                <a:cubicBezTo>
                  <a:pt x="3070401" y="624709"/>
                  <a:pt x="2528450" y="2516385"/>
                  <a:pt x="3070401" y="3145486"/>
                </a:cubicBezTo>
                <a:cubicBezTo>
                  <a:pt x="3544608" y="3699482"/>
                  <a:pt x="5948917" y="3974787"/>
                  <a:pt x="5275527" y="4880558"/>
                </a:cubicBezTo>
                <a:lnTo>
                  <a:pt x="5191574" y="4979821"/>
                </a:lnTo>
                <a:lnTo>
                  <a:pt x="350181" y="4979821"/>
                </a:lnTo>
                <a:lnTo>
                  <a:pt x="331903" y="4964867"/>
                </a:lnTo>
                <a:cubicBezTo>
                  <a:pt x="246763" y="4888132"/>
                  <a:pt x="165754" y="4807702"/>
                  <a:pt x="89317" y="4723929"/>
                </a:cubicBezTo>
                <a:lnTo>
                  <a:pt x="0" y="4615588"/>
                </a:lnTo>
                <a:lnTo>
                  <a:pt x="0" y="1148844"/>
                </a:lnTo>
                <a:lnTo>
                  <a:pt x="26216" y="1103490"/>
                </a:lnTo>
                <a:cubicBezTo>
                  <a:pt x="433283" y="439248"/>
                  <a:pt x="1008259" y="-33183"/>
                  <a:pt x="1616816" y="182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98661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>
            <a:extLst>
              <a:ext uri="{FF2B5EF4-FFF2-40B4-BE49-F238E27FC236}">
                <a16:creationId xmlns:a16="http://schemas.microsoft.com/office/drawing/2014/main" id="{443E0EE3-62F9-C047-8A01-4BF2B4D17E81}"/>
              </a:ext>
            </a:extLst>
          </p:cNvPr>
          <p:cNvSpPr/>
          <p:nvPr userDrawn="1"/>
        </p:nvSpPr>
        <p:spPr>
          <a:xfrm>
            <a:off x="5413375" y="550863"/>
            <a:ext cx="7731125" cy="7770812"/>
          </a:xfrm>
          <a:custGeom>
            <a:avLst/>
            <a:gdLst>
              <a:gd name="connsiteX0" fmla="*/ 0 w 7261609"/>
              <a:gd name="connsiteY0" fmla="*/ 3630805 h 7261609"/>
              <a:gd name="connsiteX1" fmla="*/ 3630805 w 7261609"/>
              <a:gd name="connsiteY1" fmla="*/ 0 h 7261609"/>
              <a:gd name="connsiteX2" fmla="*/ 7261610 w 7261609"/>
              <a:gd name="connsiteY2" fmla="*/ 3630805 h 7261609"/>
              <a:gd name="connsiteX3" fmla="*/ 3630805 w 7261609"/>
              <a:gd name="connsiteY3" fmla="*/ 7261610 h 7261609"/>
              <a:gd name="connsiteX4" fmla="*/ 0 w 7261609"/>
              <a:gd name="connsiteY4" fmla="*/ 3630805 h 7261609"/>
              <a:gd name="connsiteX0" fmla="*/ 45 w 7261655"/>
              <a:gd name="connsiteY0" fmla="*/ 4140471 h 7771276"/>
              <a:gd name="connsiteX1" fmla="*/ 3690811 w 7261655"/>
              <a:gd name="connsiteY1" fmla="*/ 0 h 7771276"/>
              <a:gd name="connsiteX2" fmla="*/ 7261655 w 7261655"/>
              <a:gd name="connsiteY2" fmla="*/ 4140471 h 7771276"/>
              <a:gd name="connsiteX3" fmla="*/ 3630850 w 7261655"/>
              <a:gd name="connsiteY3" fmla="*/ 7771276 h 7771276"/>
              <a:gd name="connsiteX4" fmla="*/ 45 w 7261655"/>
              <a:gd name="connsiteY4" fmla="*/ 4140471 h 7771276"/>
              <a:gd name="connsiteX0" fmla="*/ 469793 w 7731403"/>
              <a:gd name="connsiteY0" fmla="*/ 4140471 h 7771276"/>
              <a:gd name="connsiteX1" fmla="*/ 4160559 w 7731403"/>
              <a:gd name="connsiteY1" fmla="*/ 0 h 7771276"/>
              <a:gd name="connsiteX2" fmla="*/ 7731403 w 7731403"/>
              <a:gd name="connsiteY2" fmla="*/ 4140471 h 7771276"/>
              <a:gd name="connsiteX3" fmla="*/ 4100598 w 7731403"/>
              <a:gd name="connsiteY3" fmla="*/ 7771276 h 7771276"/>
              <a:gd name="connsiteX4" fmla="*/ 469793 w 7731403"/>
              <a:gd name="connsiteY4" fmla="*/ 4140471 h 777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1403" h="7771276">
                <a:moveTo>
                  <a:pt x="469793" y="4140471"/>
                </a:moveTo>
                <a:cubicBezTo>
                  <a:pt x="2173674" y="2290622"/>
                  <a:pt x="2155321" y="0"/>
                  <a:pt x="4160559" y="0"/>
                </a:cubicBezTo>
                <a:cubicBezTo>
                  <a:pt x="6165797" y="0"/>
                  <a:pt x="7731403" y="2135233"/>
                  <a:pt x="7731403" y="4140471"/>
                </a:cubicBezTo>
                <a:cubicBezTo>
                  <a:pt x="7731403" y="6145709"/>
                  <a:pt x="6105836" y="7771276"/>
                  <a:pt x="4100598" y="7771276"/>
                </a:cubicBezTo>
                <a:cubicBezTo>
                  <a:pt x="2095360" y="7771276"/>
                  <a:pt x="-1234088" y="5990320"/>
                  <a:pt x="469793" y="4140471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DCDAA5-914F-3744-8BFC-868939F1D538}"/>
              </a:ext>
            </a:extLst>
          </p:cNvPr>
          <p:cNvSpPr txBox="1">
            <a:spLocks/>
          </p:cNvSpPr>
          <p:nvPr userDrawn="1"/>
        </p:nvSpPr>
        <p:spPr>
          <a:xfrm>
            <a:off x="11385550" y="234950"/>
            <a:ext cx="647700" cy="328613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E9E517C-FE42-2645-AB44-43A7770C3914}" type="slidenum">
              <a:rPr lang="en-US" b="1" smtClean="0">
                <a:solidFill>
                  <a:schemeClr val="tx1"/>
                </a:solidFill>
                <a:ea typeface="Source Sans Pro" charset="0"/>
                <a:cs typeface="Source Sans Pro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tx1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16D2049-0A6D-3F45-A639-EE566E7BBAF3}"/>
              </a:ext>
            </a:extLst>
          </p:cNvPr>
          <p:cNvSpPr/>
          <p:nvPr userDrawn="1"/>
        </p:nvSpPr>
        <p:spPr>
          <a:xfrm rot="7674710">
            <a:off x="1071562" y="-3317875"/>
            <a:ext cx="6215063" cy="7107238"/>
          </a:xfrm>
          <a:custGeom>
            <a:avLst/>
            <a:gdLst>
              <a:gd name="connsiteX0" fmla="*/ 4668964 w 5268413"/>
              <a:gd name="connsiteY0" fmla="*/ 6023997 h 6023997"/>
              <a:gd name="connsiteX1" fmla="*/ 0 w 5268413"/>
              <a:gd name="connsiteY1" fmla="*/ 29003 h 6023997"/>
              <a:gd name="connsiteX2" fmla="*/ 9891 w 5268413"/>
              <a:gd name="connsiteY2" fmla="*/ 25855 h 6023997"/>
              <a:gd name="connsiteX3" fmla="*/ 5101167 w 5268413"/>
              <a:gd name="connsiteY3" fmla="*/ 3265423 h 6023997"/>
              <a:gd name="connsiteX4" fmla="*/ 5020266 w 5268413"/>
              <a:gd name="connsiteY4" fmla="*/ 5553569 h 6023997"/>
              <a:gd name="connsiteX5" fmla="*/ 5096802 w 5268413"/>
              <a:gd name="connsiteY5" fmla="*/ 5690793 h 602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8413" h="6023997">
                <a:moveTo>
                  <a:pt x="4668964" y="6023997"/>
                </a:moveTo>
                <a:lnTo>
                  <a:pt x="0" y="29003"/>
                </a:lnTo>
                <a:lnTo>
                  <a:pt x="9891" y="25855"/>
                </a:lnTo>
                <a:cubicBezTo>
                  <a:pt x="1352291" y="-267086"/>
                  <a:pt x="6226651" y="1999700"/>
                  <a:pt x="5101167" y="3265423"/>
                </a:cubicBezTo>
                <a:cubicBezTo>
                  <a:pt x="4276532" y="4192364"/>
                  <a:pt x="4683456" y="4953870"/>
                  <a:pt x="5020266" y="5553569"/>
                </a:cubicBezTo>
                <a:lnTo>
                  <a:pt x="5096802" y="5690793"/>
                </a:ln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10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1724526" y="504316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51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7EDF47C4-416A-7D48-9C3B-6094016075CE}"/>
              </a:ext>
            </a:extLst>
          </p:cNvPr>
          <p:cNvSpPr/>
          <p:nvPr/>
        </p:nvSpPr>
        <p:spPr>
          <a:xfrm>
            <a:off x="-114300" y="-139700"/>
            <a:ext cx="12407900" cy="7137400"/>
          </a:xfrm>
          <a:custGeom>
            <a:avLst/>
            <a:gdLst>
              <a:gd name="connsiteX0" fmla="*/ 658522 w 12407900"/>
              <a:gd name="connsiteY0" fmla="*/ 0 h 7137400"/>
              <a:gd name="connsiteX1" fmla="*/ 11911775 w 12407900"/>
              <a:gd name="connsiteY1" fmla="*/ 0 h 7137400"/>
              <a:gd name="connsiteX2" fmla="*/ 11995325 w 12407900"/>
              <a:gd name="connsiteY2" fmla="*/ 75959 h 7137400"/>
              <a:gd name="connsiteX3" fmla="*/ 12211517 w 12407900"/>
              <a:gd name="connsiteY3" fmla="*/ 294981 h 7137400"/>
              <a:gd name="connsiteX4" fmla="*/ 12407900 w 12407900"/>
              <a:gd name="connsiteY4" fmla="*/ 516916 h 7137400"/>
              <a:gd name="connsiteX5" fmla="*/ 12407900 w 12407900"/>
              <a:gd name="connsiteY5" fmla="*/ 7137400 h 7137400"/>
              <a:gd name="connsiteX6" fmla="*/ 0 w 12407900"/>
              <a:gd name="connsiteY6" fmla="*/ 7137400 h 7137400"/>
              <a:gd name="connsiteX7" fmla="*/ 0 w 12407900"/>
              <a:gd name="connsiteY7" fmla="*/ 528784 h 7137400"/>
              <a:gd name="connsiteX8" fmla="*/ 34696 w 12407900"/>
              <a:gd name="connsiteY8" fmla="*/ 496355 h 7137400"/>
              <a:gd name="connsiteX9" fmla="*/ 527063 w 12407900"/>
              <a:gd name="connsiteY9" fmla="*/ 94059 h 713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7900" h="7137400">
                <a:moveTo>
                  <a:pt x="658522" y="0"/>
                </a:moveTo>
                <a:lnTo>
                  <a:pt x="11911775" y="0"/>
                </a:lnTo>
                <a:lnTo>
                  <a:pt x="11995325" y="75959"/>
                </a:lnTo>
                <a:cubicBezTo>
                  <a:pt x="12069628" y="147265"/>
                  <a:pt x="12141703" y="220292"/>
                  <a:pt x="12211517" y="294981"/>
                </a:cubicBezTo>
                <a:lnTo>
                  <a:pt x="12407900" y="516916"/>
                </a:lnTo>
                <a:lnTo>
                  <a:pt x="12407900" y="7137400"/>
                </a:lnTo>
                <a:lnTo>
                  <a:pt x="0" y="7137400"/>
                </a:lnTo>
                <a:lnTo>
                  <a:pt x="0" y="528784"/>
                </a:lnTo>
                <a:lnTo>
                  <a:pt x="34696" y="496355"/>
                </a:lnTo>
                <a:cubicBezTo>
                  <a:pt x="190692" y="356990"/>
                  <a:pt x="354945" y="222777"/>
                  <a:pt x="527063" y="94059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E3B53DD-B58C-D144-BA19-D7607FA419E7}"/>
              </a:ext>
            </a:extLst>
          </p:cNvPr>
          <p:cNvSpPr/>
          <p:nvPr/>
        </p:nvSpPr>
        <p:spPr>
          <a:xfrm>
            <a:off x="-114300" y="-139700"/>
            <a:ext cx="12407900" cy="7137400"/>
          </a:xfrm>
          <a:custGeom>
            <a:avLst/>
            <a:gdLst>
              <a:gd name="connsiteX0" fmla="*/ 1272925 w 12407900"/>
              <a:gd name="connsiteY0" fmla="*/ 0 h 7137400"/>
              <a:gd name="connsiteX1" fmla="*/ 10937726 w 12407900"/>
              <a:gd name="connsiteY1" fmla="*/ 0 h 7137400"/>
              <a:gd name="connsiteX2" fmla="*/ 10963608 w 12407900"/>
              <a:gd name="connsiteY2" fmla="*/ 14979 h 7137400"/>
              <a:gd name="connsiteX3" fmla="*/ 12322394 w 12407900"/>
              <a:gd name="connsiteY3" fmla="*/ 1369901 h 7137400"/>
              <a:gd name="connsiteX4" fmla="*/ 12407900 w 12407900"/>
              <a:gd name="connsiteY4" fmla="*/ 1534095 h 7137400"/>
              <a:gd name="connsiteX5" fmla="*/ 12407900 w 12407900"/>
              <a:gd name="connsiteY5" fmla="*/ 5377854 h 7137400"/>
              <a:gd name="connsiteX6" fmla="*/ 12378438 w 12407900"/>
              <a:gd name="connsiteY6" fmla="*/ 5451150 h 7137400"/>
              <a:gd name="connsiteX7" fmla="*/ 11169762 w 12407900"/>
              <a:gd name="connsiteY7" fmla="*/ 7126105 h 7137400"/>
              <a:gd name="connsiteX8" fmla="*/ 11156476 w 12407900"/>
              <a:gd name="connsiteY8" fmla="*/ 7137400 h 7137400"/>
              <a:gd name="connsiteX9" fmla="*/ 1914992 w 12407900"/>
              <a:gd name="connsiteY9" fmla="*/ 7137400 h 7137400"/>
              <a:gd name="connsiteX10" fmla="*/ 1859553 w 12407900"/>
              <a:gd name="connsiteY10" fmla="*/ 7096884 h 7137400"/>
              <a:gd name="connsiteX11" fmla="*/ 11346 w 12407900"/>
              <a:gd name="connsiteY11" fmla="*/ 4439115 h 7137400"/>
              <a:gd name="connsiteX12" fmla="*/ 0 w 12407900"/>
              <a:gd name="connsiteY12" fmla="*/ 4392155 h 7137400"/>
              <a:gd name="connsiteX13" fmla="*/ 0 w 12407900"/>
              <a:gd name="connsiteY13" fmla="*/ 2026681 h 7137400"/>
              <a:gd name="connsiteX14" fmla="*/ 2778 w 12407900"/>
              <a:gd name="connsiteY14" fmla="*/ 2015010 h 7137400"/>
              <a:gd name="connsiteX15" fmla="*/ 1245599 w 12407900"/>
              <a:gd name="connsiteY15" fmla="*/ 22791 h 713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07900" h="7137400">
                <a:moveTo>
                  <a:pt x="1272925" y="0"/>
                </a:moveTo>
                <a:lnTo>
                  <a:pt x="10937726" y="0"/>
                </a:lnTo>
                <a:lnTo>
                  <a:pt x="10963608" y="14979"/>
                </a:lnTo>
                <a:cubicBezTo>
                  <a:pt x="11553437" y="376200"/>
                  <a:pt x="12011461" y="821317"/>
                  <a:pt x="12322394" y="1369901"/>
                </a:cubicBezTo>
                <a:lnTo>
                  <a:pt x="12407900" y="1534095"/>
                </a:lnTo>
                <a:lnTo>
                  <a:pt x="12407900" y="5377854"/>
                </a:lnTo>
                <a:lnTo>
                  <a:pt x="12378438" y="5451150"/>
                </a:lnTo>
                <a:cubicBezTo>
                  <a:pt x="12103005" y="6086896"/>
                  <a:pt x="11696132" y="6653946"/>
                  <a:pt x="11169762" y="7126105"/>
                </a:cubicBezTo>
                <a:lnTo>
                  <a:pt x="11156476" y="7137400"/>
                </a:lnTo>
                <a:lnTo>
                  <a:pt x="1914992" y="7137400"/>
                </a:lnTo>
                <a:lnTo>
                  <a:pt x="1859553" y="7096884"/>
                </a:lnTo>
                <a:cubicBezTo>
                  <a:pt x="941226" y="6394410"/>
                  <a:pt x="294190" y="5483064"/>
                  <a:pt x="11346" y="4439115"/>
                </a:cubicBezTo>
                <a:lnTo>
                  <a:pt x="0" y="4392155"/>
                </a:lnTo>
                <a:lnTo>
                  <a:pt x="0" y="2026681"/>
                </a:lnTo>
                <a:lnTo>
                  <a:pt x="2778" y="2015010"/>
                </a:lnTo>
                <a:cubicBezTo>
                  <a:pt x="214624" y="1236503"/>
                  <a:pt x="640538" y="559617"/>
                  <a:pt x="1245599" y="22791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45CB0A-ECA8-6C4A-AAB6-D08C48A9089A}"/>
              </a:ext>
            </a:extLst>
          </p:cNvPr>
          <p:cNvSpPr txBox="1">
            <a:spLocks/>
          </p:cNvSpPr>
          <p:nvPr userDrawn="1"/>
        </p:nvSpPr>
        <p:spPr>
          <a:xfrm>
            <a:off x="11385550" y="234950"/>
            <a:ext cx="647700" cy="328613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2D1681A-BF40-3B40-BD3C-CF32973F0052}" type="slidenum">
              <a:rPr lang="en-US" b="1" smtClean="0">
                <a:solidFill>
                  <a:schemeClr val="tx1"/>
                </a:solidFill>
                <a:ea typeface="Source Sans Pro" charset="0"/>
                <a:cs typeface="Source Sans Pro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tx1"/>
              </a:solidFill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2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5B9EEA0-E0D2-124C-AB0C-965D0966A858}"/>
              </a:ext>
            </a:extLst>
          </p:cNvPr>
          <p:cNvSpPr/>
          <p:nvPr userDrawn="1"/>
        </p:nvSpPr>
        <p:spPr>
          <a:xfrm>
            <a:off x="-201613" y="-190500"/>
            <a:ext cx="12595226" cy="7239000"/>
          </a:xfrm>
          <a:custGeom>
            <a:avLst/>
            <a:gdLst>
              <a:gd name="connsiteX0" fmla="*/ 4043604 w 12594076"/>
              <a:gd name="connsiteY0" fmla="*/ 0 h 7237582"/>
              <a:gd name="connsiteX1" fmla="*/ 9212290 w 12594076"/>
              <a:gd name="connsiteY1" fmla="*/ 0 h 7237582"/>
              <a:gd name="connsiteX2" fmla="*/ 9408284 w 12594076"/>
              <a:gd name="connsiteY2" fmla="*/ 67571 h 7237582"/>
              <a:gd name="connsiteX3" fmla="*/ 12532263 w 12594076"/>
              <a:gd name="connsiteY3" fmla="*/ 3205237 h 7237582"/>
              <a:gd name="connsiteX4" fmla="*/ 12594076 w 12594076"/>
              <a:gd name="connsiteY4" fmla="*/ 3414890 h 7237582"/>
              <a:gd name="connsiteX5" fmla="*/ 12594076 w 12594076"/>
              <a:gd name="connsiteY5" fmla="*/ 6045417 h 7237582"/>
              <a:gd name="connsiteX6" fmla="*/ 12576102 w 12594076"/>
              <a:gd name="connsiteY6" fmla="*/ 6103384 h 7237582"/>
              <a:gd name="connsiteX7" fmla="*/ 11989079 w 12594076"/>
              <a:gd name="connsiteY7" fmla="*/ 7137409 h 7237582"/>
              <a:gd name="connsiteX8" fmla="*/ 11900136 w 12594076"/>
              <a:gd name="connsiteY8" fmla="*/ 7237582 h 7237582"/>
              <a:gd name="connsiteX9" fmla="*/ 0 w 12594076"/>
              <a:gd name="connsiteY9" fmla="*/ 7237582 h 7237582"/>
              <a:gd name="connsiteX10" fmla="*/ 0 w 12594076"/>
              <a:gd name="connsiteY10" fmla="*/ 2803764 h 7237582"/>
              <a:gd name="connsiteX11" fmla="*/ 14566 w 12594076"/>
              <a:gd name="connsiteY11" fmla="*/ 2778655 h 7237582"/>
              <a:gd name="connsiteX12" fmla="*/ 3818512 w 12594076"/>
              <a:gd name="connsiteY12" fmla="*/ 65053 h 723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594076" h="7237582">
                <a:moveTo>
                  <a:pt x="4043604" y="0"/>
                </a:moveTo>
                <a:lnTo>
                  <a:pt x="9212290" y="0"/>
                </a:lnTo>
                <a:lnTo>
                  <a:pt x="9408284" y="67571"/>
                </a:lnTo>
                <a:cubicBezTo>
                  <a:pt x="10984713" y="653094"/>
                  <a:pt x="12070176" y="1780115"/>
                  <a:pt x="12532263" y="3205237"/>
                </a:cubicBezTo>
                <a:lnTo>
                  <a:pt x="12594076" y="3414890"/>
                </a:lnTo>
                <a:lnTo>
                  <a:pt x="12594076" y="6045417"/>
                </a:lnTo>
                <a:lnTo>
                  <a:pt x="12576102" y="6103384"/>
                </a:lnTo>
                <a:cubicBezTo>
                  <a:pt x="12442471" y="6485437"/>
                  <a:pt x="12245425" y="6828594"/>
                  <a:pt x="11989079" y="7137409"/>
                </a:cubicBezTo>
                <a:lnTo>
                  <a:pt x="11900136" y="7237582"/>
                </a:lnTo>
                <a:lnTo>
                  <a:pt x="0" y="7237582"/>
                </a:lnTo>
                <a:lnTo>
                  <a:pt x="0" y="2803764"/>
                </a:lnTo>
                <a:lnTo>
                  <a:pt x="14566" y="2778655"/>
                </a:lnTo>
                <a:cubicBezTo>
                  <a:pt x="766020" y="1557881"/>
                  <a:pt x="2102973" y="593121"/>
                  <a:pt x="3818512" y="65053"/>
                </a:cubicBezTo>
                <a:close/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BE8694E-35D9-8F47-9A0E-5F5AA3604F14}"/>
              </a:ext>
            </a:extLst>
          </p:cNvPr>
          <p:cNvSpPr/>
          <p:nvPr userDrawn="1"/>
        </p:nvSpPr>
        <p:spPr>
          <a:xfrm>
            <a:off x="706438" y="-188913"/>
            <a:ext cx="11123612" cy="7237413"/>
          </a:xfrm>
          <a:custGeom>
            <a:avLst/>
            <a:gdLst>
              <a:gd name="connsiteX0" fmla="*/ 4628777 w 11123009"/>
              <a:gd name="connsiteY0" fmla="*/ 211 h 7237430"/>
              <a:gd name="connsiteX1" fmla="*/ 5589300 w 11123009"/>
              <a:gd name="connsiteY1" fmla="*/ 51715 h 7237430"/>
              <a:gd name="connsiteX2" fmla="*/ 11116909 w 11123009"/>
              <a:gd name="connsiteY2" fmla="*/ 4263392 h 7237430"/>
              <a:gd name="connsiteX3" fmla="*/ 9888554 w 11123009"/>
              <a:gd name="connsiteY3" fmla="*/ 7100227 h 7237430"/>
              <a:gd name="connsiteX4" fmla="*/ 9743556 w 11123009"/>
              <a:gd name="connsiteY4" fmla="*/ 7237430 h 7237430"/>
              <a:gd name="connsiteX5" fmla="*/ 1735782 w 11123009"/>
              <a:gd name="connsiteY5" fmla="*/ 7237430 h 7237430"/>
              <a:gd name="connsiteX6" fmla="*/ 1726563 w 11123009"/>
              <a:gd name="connsiteY6" fmla="*/ 7230994 h 7237430"/>
              <a:gd name="connsiteX7" fmla="*/ 21751 w 11123009"/>
              <a:gd name="connsiteY7" fmla="*/ 4309821 h 7237430"/>
              <a:gd name="connsiteX8" fmla="*/ 4628777 w 11123009"/>
              <a:gd name="connsiteY8" fmla="*/ 211 h 723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23009" h="7237430">
                <a:moveTo>
                  <a:pt x="4628777" y="211"/>
                </a:moveTo>
                <a:cubicBezTo>
                  <a:pt x="4937408" y="-2102"/>
                  <a:pt x="5257953" y="14658"/>
                  <a:pt x="5589300" y="51715"/>
                </a:cubicBezTo>
                <a:cubicBezTo>
                  <a:pt x="9129526" y="448246"/>
                  <a:pt x="11252171" y="1493531"/>
                  <a:pt x="11116909" y="4263392"/>
                </a:cubicBezTo>
                <a:cubicBezTo>
                  <a:pt x="11062392" y="5369616"/>
                  <a:pt x="10634612" y="6355426"/>
                  <a:pt x="9888554" y="7100227"/>
                </a:cubicBezTo>
                <a:lnTo>
                  <a:pt x="9743556" y="7237430"/>
                </a:lnTo>
                <a:lnTo>
                  <a:pt x="1735782" y="7237430"/>
                </a:lnTo>
                <a:lnTo>
                  <a:pt x="1726563" y="7230994"/>
                </a:lnTo>
                <a:cubicBezTo>
                  <a:pt x="755703" y="6488336"/>
                  <a:pt x="137841" y="5473898"/>
                  <a:pt x="21751" y="4309821"/>
                </a:cubicBezTo>
                <a:cubicBezTo>
                  <a:pt x="-224858" y="1827307"/>
                  <a:pt x="1645341" y="22578"/>
                  <a:pt x="4628777" y="211"/>
                </a:cubicBezTo>
                <a:close/>
              </a:path>
            </a:pathLst>
          </a:custGeom>
          <a:noFill/>
          <a:ln w="6350">
            <a:solidFill>
              <a:schemeClr val="tx1">
                <a:alpha val="1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D98415B-72C0-8D48-98A7-CAF465E3DCB0}"/>
              </a:ext>
            </a:extLst>
          </p:cNvPr>
          <p:cNvSpPr/>
          <p:nvPr userDrawn="1"/>
        </p:nvSpPr>
        <p:spPr>
          <a:xfrm rot="4500000">
            <a:off x="1812118" y="-2390881"/>
            <a:ext cx="9450656" cy="11346564"/>
          </a:xfrm>
          <a:custGeom>
            <a:avLst/>
            <a:gdLst>
              <a:gd name="connsiteX0" fmla="*/ 5757538 w 9245144"/>
              <a:gd name="connsiteY0" fmla="*/ 0 h 11099824"/>
              <a:gd name="connsiteX1" fmla="*/ 6420331 w 9245144"/>
              <a:gd name="connsiteY1" fmla="*/ 177595 h 11099824"/>
              <a:gd name="connsiteX2" fmla="*/ 6549217 w 9245144"/>
              <a:gd name="connsiteY2" fmla="*/ 244901 h 11099824"/>
              <a:gd name="connsiteX3" fmla="*/ 7910457 w 9245144"/>
              <a:gd name="connsiteY3" fmla="*/ 1056079 h 11099824"/>
              <a:gd name="connsiteX4" fmla="*/ 8554731 w 9245144"/>
              <a:gd name="connsiteY4" fmla="*/ 1518040 h 11099824"/>
              <a:gd name="connsiteX5" fmla="*/ 9161107 w 9245144"/>
              <a:gd name="connsiteY5" fmla="*/ 2029785 h 11099824"/>
              <a:gd name="connsiteX6" fmla="*/ 9245144 w 9245144"/>
              <a:gd name="connsiteY6" fmla="*/ 2113291 h 11099824"/>
              <a:gd name="connsiteX7" fmla="*/ 9234769 w 9245144"/>
              <a:gd name="connsiteY7" fmla="*/ 2152009 h 11099824"/>
              <a:gd name="connsiteX8" fmla="*/ 9138119 w 9245144"/>
              <a:gd name="connsiteY8" fmla="*/ 2059069 h 11099824"/>
              <a:gd name="connsiteX9" fmla="*/ 8525530 w 9245144"/>
              <a:gd name="connsiteY9" fmla="*/ 1565628 h 11099824"/>
              <a:gd name="connsiteX10" fmla="*/ 7873801 w 9245144"/>
              <a:gd name="connsiteY10" fmla="*/ 1124166 h 11099824"/>
              <a:gd name="connsiteX11" fmla="*/ 6502000 w 9245144"/>
              <a:gd name="connsiteY11" fmla="*/ 355450 h 11099824"/>
              <a:gd name="connsiteX12" fmla="*/ 5791869 w 9245144"/>
              <a:gd name="connsiteY12" fmla="*/ 15019 h 11099824"/>
              <a:gd name="connsiteX13" fmla="*/ 1100978 w 9245144"/>
              <a:gd name="connsiteY13" fmla="*/ 6010455 h 11099824"/>
              <a:gd name="connsiteX14" fmla="*/ 1155589 w 9245144"/>
              <a:gd name="connsiteY14" fmla="*/ 5806643 h 11099824"/>
              <a:gd name="connsiteX15" fmla="*/ 1163594 w 9245144"/>
              <a:gd name="connsiteY15" fmla="*/ 5820100 h 11099824"/>
              <a:gd name="connsiteX16" fmla="*/ 1350290 w 9245144"/>
              <a:gd name="connsiteY16" fmla="*/ 6172062 h 11099824"/>
              <a:gd name="connsiteX17" fmla="*/ 1514931 w 9245144"/>
              <a:gd name="connsiteY17" fmla="*/ 6535189 h 11099824"/>
              <a:gd name="connsiteX18" fmla="*/ 1649751 w 9245144"/>
              <a:gd name="connsiteY18" fmla="*/ 6911493 h 11099824"/>
              <a:gd name="connsiteX19" fmla="*/ 1751021 w 9245144"/>
              <a:gd name="connsiteY19" fmla="*/ 7298780 h 11099824"/>
              <a:gd name="connsiteX20" fmla="*/ 1807558 w 9245144"/>
              <a:gd name="connsiteY20" fmla="*/ 7695583 h 11099824"/>
              <a:gd name="connsiteX21" fmla="*/ 1760340 w 9245144"/>
              <a:gd name="connsiteY21" fmla="*/ 8493583 h 11099824"/>
              <a:gd name="connsiteX22" fmla="*/ 1654100 w 9245144"/>
              <a:gd name="connsiteY22" fmla="*/ 8878673 h 11099824"/>
              <a:gd name="connsiteX23" fmla="*/ 1498778 w 9245144"/>
              <a:gd name="connsiteY23" fmla="*/ 9246192 h 11099824"/>
              <a:gd name="connsiteX24" fmla="*/ 1077546 w 9245144"/>
              <a:gd name="connsiteY24" fmla="*/ 9919733 h 11099824"/>
              <a:gd name="connsiteX25" fmla="*/ 1048345 w 9245144"/>
              <a:gd name="connsiteY25" fmla="*/ 9960731 h 11099824"/>
              <a:gd name="connsiteX26" fmla="*/ 1016660 w 9245144"/>
              <a:gd name="connsiteY26" fmla="*/ 9998801 h 11099824"/>
              <a:gd name="connsiteX27" fmla="*/ 953288 w 9245144"/>
              <a:gd name="connsiteY27" fmla="*/ 10075672 h 11099824"/>
              <a:gd name="connsiteX28" fmla="*/ 890538 w 9245144"/>
              <a:gd name="connsiteY28" fmla="*/ 10151812 h 11099824"/>
              <a:gd name="connsiteX29" fmla="*/ 825303 w 9245144"/>
              <a:gd name="connsiteY29" fmla="*/ 10226487 h 11099824"/>
              <a:gd name="connsiteX30" fmla="*/ 552558 w 9245144"/>
              <a:gd name="connsiteY30" fmla="*/ 10514938 h 11099824"/>
              <a:gd name="connsiteX31" fmla="*/ 518388 w 9245144"/>
              <a:gd name="connsiteY31" fmla="*/ 10548615 h 11099824"/>
              <a:gd name="connsiteX32" fmla="*/ 484838 w 9245144"/>
              <a:gd name="connsiteY32" fmla="*/ 10582292 h 11099824"/>
              <a:gd name="connsiteX33" fmla="*/ 417118 w 9245144"/>
              <a:gd name="connsiteY33" fmla="*/ 10652575 h 11099824"/>
              <a:gd name="connsiteX34" fmla="*/ 288511 w 9245144"/>
              <a:gd name="connsiteY34" fmla="*/ 10798997 h 11099824"/>
              <a:gd name="connsiteX35" fmla="*/ 170234 w 9245144"/>
              <a:gd name="connsiteY35" fmla="*/ 10954295 h 11099824"/>
              <a:gd name="connsiteX36" fmla="*/ 76374 w 9245144"/>
              <a:gd name="connsiteY36" fmla="*/ 11099824 h 11099824"/>
              <a:gd name="connsiteX37" fmla="*/ 0 w 9245144"/>
              <a:gd name="connsiteY37" fmla="*/ 11079360 h 11099824"/>
              <a:gd name="connsiteX38" fmla="*/ 101582 w 9245144"/>
              <a:gd name="connsiteY38" fmla="*/ 10921076 h 11099824"/>
              <a:gd name="connsiteX39" fmla="*/ 223276 w 9245144"/>
              <a:gd name="connsiteY39" fmla="*/ 10762391 h 11099824"/>
              <a:gd name="connsiteX40" fmla="*/ 354368 w 9245144"/>
              <a:gd name="connsiteY40" fmla="*/ 10611577 h 11099824"/>
              <a:gd name="connsiteX41" fmla="*/ 421467 w 9245144"/>
              <a:gd name="connsiteY41" fmla="*/ 10539830 h 11099824"/>
              <a:gd name="connsiteX42" fmla="*/ 455638 w 9245144"/>
              <a:gd name="connsiteY42" fmla="*/ 10503224 h 11099824"/>
              <a:gd name="connsiteX43" fmla="*/ 489187 w 9245144"/>
              <a:gd name="connsiteY43" fmla="*/ 10467351 h 11099824"/>
              <a:gd name="connsiteX44" fmla="*/ 559393 w 9245144"/>
              <a:gd name="connsiteY44" fmla="*/ 10397801 h 11099824"/>
              <a:gd name="connsiteX45" fmla="*/ 592942 w 9245144"/>
              <a:gd name="connsiteY45" fmla="*/ 10361195 h 11099824"/>
              <a:gd name="connsiteX46" fmla="*/ 626491 w 9245144"/>
              <a:gd name="connsiteY46" fmla="*/ 10325322 h 11099824"/>
              <a:gd name="connsiteX47" fmla="*/ 660662 w 9245144"/>
              <a:gd name="connsiteY47" fmla="*/ 10289448 h 11099824"/>
              <a:gd name="connsiteX48" fmla="*/ 694212 w 9245144"/>
              <a:gd name="connsiteY48" fmla="*/ 10253575 h 11099824"/>
              <a:gd name="connsiteX49" fmla="*/ 728382 w 9245144"/>
              <a:gd name="connsiteY49" fmla="*/ 10216969 h 11099824"/>
              <a:gd name="connsiteX50" fmla="*/ 759447 w 9245144"/>
              <a:gd name="connsiteY50" fmla="*/ 10181096 h 11099824"/>
              <a:gd name="connsiteX51" fmla="*/ 822818 w 9245144"/>
              <a:gd name="connsiteY51" fmla="*/ 10107153 h 11099824"/>
              <a:gd name="connsiteX52" fmla="*/ 886189 w 9245144"/>
              <a:gd name="connsiteY52" fmla="*/ 10030281 h 11099824"/>
              <a:gd name="connsiteX53" fmla="*/ 946454 w 9245144"/>
              <a:gd name="connsiteY53" fmla="*/ 9953410 h 11099824"/>
              <a:gd name="connsiteX54" fmla="*/ 976276 w 9245144"/>
              <a:gd name="connsiteY54" fmla="*/ 9915340 h 11099824"/>
              <a:gd name="connsiteX55" fmla="*/ 1005476 w 9245144"/>
              <a:gd name="connsiteY55" fmla="*/ 9877270 h 11099824"/>
              <a:gd name="connsiteX56" fmla="*/ 1413040 w 9245144"/>
              <a:gd name="connsiteY56" fmla="*/ 9209586 h 11099824"/>
              <a:gd name="connsiteX57" fmla="*/ 1656585 w 9245144"/>
              <a:gd name="connsiteY57" fmla="*/ 8473084 h 11099824"/>
              <a:gd name="connsiteX58" fmla="*/ 1690135 w 9245144"/>
              <a:gd name="connsiteY58" fmla="*/ 7699976 h 11099824"/>
              <a:gd name="connsiteX59" fmla="*/ 1685785 w 9245144"/>
              <a:gd name="connsiteY59" fmla="*/ 7652389 h 11099824"/>
              <a:gd name="connsiteX60" fmla="*/ 1681437 w 9245144"/>
              <a:gd name="connsiteY60" fmla="*/ 7605534 h 11099824"/>
              <a:gd name="connsiteX61" fmla="*/ 1667768 w 9245144"/>
              <a:gd name="connsiteY61" fmla="*/ 7508163 h 11099824"/>
              <a:gd name="connsiteX62" fmla="*/ 1659070 w 9245144"/>
              <a:gd name="connsiteY62" fmla="*/ 7461308 h 11099824"/>
              <a:gd name="connsiteX63" fmla="*/ 1649751 w 9245144"/>
              <a:gd name="connsiteY63" fmla="*/ 7413721 h 11099824"/>
              <a:gd name="connsiteX64" fmla="*/ 1641053 w 9245144"/>
              <a:gd name="connsiteY64" fmla="*/ 7366134 h 11099824"/>
              <a:gd name="connsiteX65" fmla="*/ 1636083 w 9245144"/>
              <a:gd name="connsiteY65" fmla="*/ 7341974 h 11099824"/>
              <a:gd name="connsiteX66" fmla="*/ 1631733 w 9245144"/>
              <a:gd name="connsiteY66" fmla="*/ 7317082 h 11099824"/>
              <a:gd name="connsiteX67" fmla="*/ 1527978 w 9245144"/>
              <a:gd name="connsiteY67" fmla="*/ 6942974 h 11099824"/>
              <a:gd name="connsiteX68" fmla="*/ 1388189 w 9245144"/>
              <a:gd name="connsiteY68" fmla="*/ 6577651 h 11099824"/>
              <a:gd name="connsiteX69" fmla="*/ 1219199 w 9245144"/>
              <a:gd name="connsiteY69" fmla="*/ 6224043 h 1109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9245144" h="11099824">
                <a:moveTo>
                  <a:pt x="5757538" y="0"/>
                </a:moveTo>
                <a:lnTo>
                  <a:pt x="6420331" y="177595"/>
                </a:lnTo>
                <a:lnTo>
                  <a:pt x="6549217" y="244901"/>
                </a:lnTo>
                <a:cubicBezTo>
                  <a:pt x="7015804" y="495283"/>
                  <a:pt x="7470586" y="763236"/>
                  <a:pt x="7910457" y="1056079"/>
                </a:cubicBezTo>
                <a:cubicBezTo>
                  <a:pt x="8128528" y="1203233"/>
                  <a:pt x="8345357" y="1356244"/>
                  <a:pt x="8554731" y="1518040"/>
                </a:cubicBezTo>
                <a:cubicBezTo>
                  <a:pt x="8764105" y="1680569"/>
                  <a:pt x="8967265" y="1849687"/>
                  <a:pt x="9161107" y="2029785"/>
                </a:cubicBezTo>
                <a:lnTo>
                  <a:pt x="9245144" y="2113291"/>
                </a:lnTo>
                <a:lnTo>
                  <a:pt x="9234769" y="2152009"/>
                </a:lnTo>
                <a:lnTo>
                  <a:pt x="9138119" y="2059069"/>
                </a:lnTo>
                <a:cubicBezTo>
                  <a:pt x="8942414" y="1883363"/>
                  <a:pt x="8737389" y="1721567"/>
                  <a:pt x="8525530" y="1565628"/>
                </a:cubicBezTo>
                <a:cubicBezTo>
                  <a:pt x="8313672" y="1410421"/>
                  <a:pt x="8094979" y="1263999"/>
                  <a:pt x="7873801" y="1124166"/>
                </a:cubicBezTo>
                <a:cubicBezTo>
                  <a:pt x="7430202" y="844499"/>
                  <a:pt x="6970450" y="589725"/>
                  <a:pt x="6502000" y="355450"/>
                </a:cubicBezTo>
                <a:cubicBezTo>
                  <a:pt x="6267153" y="238313"/>
                  <a:pt x="6030443" y="125567"/>
                  <a:pt x="5791869" y="15019"/>
                </a:cubicBezTo>
                <a:close/>
                <a:moveTo>
                  <a:pt x="1100978" y="6010455"/>
                </a:moveTo>
                <a:lnTo>
                  <a:pt x="1155589" y="5806643"/>
                </a:lnTo>
                <a:lnTo>
                  <a:pt x="1163594" y="5820100"/>
                </a:lnTo>
                <a:cubicBezTo>
                  <a:pt x="1228984" y="5935591"/>
                  <a:pt x="1291579" y="6052729"/>
                  <a:pt x="1350290" y="6172062"/>
                </a:cubicBezTo>
                <a:cubicBezTo>
                  <a:pt x="1408691" y="6291397"/>
                  <a:pt x="1465229" y="6412927"/>
                  <a:pt x="1514931" y="6535189"/>
                </a:cubicBezTo>
                <a:cubicBezTo>
                  <a:pt x="1564013" y="6658916"/>
                  <a:pt x="1611231" y="6782642"/>
                  <a:pt x="1649751" y="6911493"/>
                </a:cubicBezTo>
                <a:cubicBezTo>
                  <a:pt x="1690135" y="7037416"/>
                  <a:pt x="1724305" y="7168464"/>
                  <a:pt x="1751021" y="7298780"/>
                </a:cubicBezTo>
                <a:cubicBezTo>
                  <a:pt x="1778357" y="7429827"/>
                  <a:pt x="1796375" y="7562339"/>
                  <a:pt x="1807558" y="7695583"/>
                </a:cubicBezTo>
                <a:cubicBezTo>
                  <a:pt x="1828060" y="7961339"/>
                  <a:pt x="1814392" y="8232220"/>
                  <a:pt x="1760340" y="8493583"/>
                </a:cubicBezTo>
                <a:cubicBezTo>
                  <a:pt x="1733003" y="8623898"/>
                  <a:pt x="1696969" y="8752750"/>
                  <a:pt x="1654100" y="8878673"/>
                </a:cubicBezTo>
                <a:cubicBezTo>
                  <a:pt x="1611231" y="9004596"/>
                  <a:pt x="1557179" y="9126858"/>
                  <a:pt x="1498778" y="9246192"/>
                </a:cubicBezTo>
                <a:cubicBezTo>
                  <a:pt x="1381976" y="9484860"/>
                  <a:pt x="1237216" y="9710349"/>
                  <a:pt x="1077546" y="9919733"/>
                </a:cubicBezTo>
                <a:cubicBezTo>
                  <a:pt x="1068226" y="9933643"/>
                  <a:pt x="1057043" y="9946821"/>
                  <a:pt x="1048345" y="9960731"/>
                </a:cubicBezTo>
                <a:lnTo>
                  <a:pt x="1016660" y="9998801"/>
                </a:lnTo>
                <a:cubicBezTo>
                  <a:pt x="996157" y="10023692"/>
                  <a:pt x="976276" y="10050780"/>
                  <a:pt x="953288" y="10075672"/>
                </a:cubicBezTo>
                <a:cubicBezTo>
                  <a:pt x="933407" y="10099832"/>
                  <a:pt x="910419" y="10126920"/>
                  <a:pt x="890538" y="10151812"/>
                </a:cubicBezTo>
                <a:lnTo>
                  <a:pt x="825303" y="10226487"/>
                </a:lnTo>
                <a:cubicBezTo>
                  <a:pt x="737080" y="10325322"/>
                  <a:pt x="646994" y="10422692"/>
                  <a:pt x="552558" y="10514938"/>
                </a:cubicBezTo>
                <a:lnTo>
                  <a:pt x="518388" y="10548615"/>
                </a:lnTo>
                <a:cubicBezTo>
                  <a:pt x="507204" y="10559597"/>
                  <a:pt x="496021" y="10571311"/>
                  <a:pt x="484838" y="10582292"/>
                </a:cubicBezTo>
                <a:cubicBezTo>
                  <a:pt x="462472" y="10604988"/>
                  <a:pt x="439484" y="10629879"/>
                  <a:pt x="417118" y="10652575"/>
                </a:cubicBezTo>
                <a:cubicBezTo>
                  <a:pt x="372385" y="10699430"/>
                  <a:pt x="329516" y="10749213"/>
                  <a:pt x="288511" y="10798997"/>
                </a:cubicBezTo>
                <a:cubicBezTo>
                  <a:pt x="246885" y="10849512"/>
                  <a:pt x="207434" y="10901309"/>
                  <a:pt x="170234" y="10954295"/>
                </a:cubicBezTo>
                <a:lnTo>
                  <a:pt x="76374" y="11099824"/>
                </a:lnTo>
                <a:lnTo>
                  <a:pt x="0" y="11079360"/>
                </a:lnTo>
                <a:lnTo>
                  <a:pt x="101582" y="10921076"/>
                </a:lnTo>
                <a:cubicBezTo>
                  <a:pt x="139869" y="10866350"/>
                  <a:pt x="180408" y="10813272"/>
                  <a:pt x="223276" y="10762391"/>
                </a:cubicBezTo>
                <a:cubicBezTo>
                  <a:pt x="266145" y="10711144"/>
                  <a:pt x="309014" y="10661360"/>
                  <a:pt x="354368" y="10611577"/>
                </a:cubicBezTo>
                <a:cubicBezTo>
                  <a:pt x="376734" y="10586685"/>
                  <a:pt x="399101" y="10561793"/>
                  <a:pt x="421467" y="10539830"/>
                </a:cubicBezTo>
                <a:cubicBezTo>
                  <a:pt x="432650" y="10528116"/>
                  <a:pt x="444454" y="10514938"/>
                  <a:pt x="455638" y="10503224"/>
                </a:cubicBezTo>
                <a:lnTo>
                  <a:pt x="489187" y="10467351"/>
                </a:lnTo>
                <a:lnTo>
                  <a:pt x="559393" y="10397801"/>
                </a:lnTo>
                <a:cubicBezTo>
                  <a:pt x="570576" y="10386087"/>
                  <a:pt x="581759" y="10375105"/>
                  <a:pt x="592942" y="10361195"/>
                </a:cubicBezTo>
                <a:lnTo>
                  <a:pt x="626491" y="10325322"/>
                </a:lnTo>
                <a:lnTo>
                  <a:pt x="660662" y="10289448"/>
                </a:lnTo>
                <a:lnTo>
                  <a:pt x="694212" y="10253575"/>
                </a:lnTo>
                <a:lnTo>
                  <a:pt x="728382" y="10216969"/>
                </a:lnTo>
                <a:cubicBezTo>
                  <a:pt x="739566" y="10205988"/>
                  <a:pt x="750749" y="10192810"/>
                  <a:pt x="759447" y="10181096"/>
                </a:cubicBezTo>
                <a:lnTo>
                  <a:pt x="822818" y="10107153"/>
                </a:lnTo>
                <a:cubicBezTo>
                  <a:pt x="843321" y="10082261"/>
                  <a:pt x="863202" y="10057369"/>
                  <a:pt x="886189" y="10030281"/>
                </a:cubicBezTo>
                <a:cubicBezTo>
                  <a:pt x="906070" y="10005390"/>
                  <a:pt x="926573" y="9978302"/>
                  <a:pt x="946454" y="9953410"/>
                </a:cubicBezTo>
                <a:lnTo>
                  <a:pt x="976276" y="9915340"/>
                </a:lnTo>
                <a:cubicBezTo>
                  <a:pt x="984974" y="9902162"/>
                  <a:pt x="996157" y="9888252"/>
                  <a:pt x="1005476" y="9877270"/>
                </a:cubicBezTo>
                <a:cubicBezTo>
                  <a:pt x="1163283" y="9667155"/>
                  <a:pt x="1300588" y="9446790"/>
                  <a:pt x="1413040" y="9209586"/>
                </a:cubicBezTo>
                <a:cubicBezTo>
                  <a:pt x="1526115" y="8975311"/>
                  <a:pt x="1609367" y="8727858"/>
                  <a:pt x="1656585" y="8473084"/>
                </a:cubicBezTo>
                <a:cubicBezTo>
                  <a:pt x="1703803" y="8218310"/>
                  <a:pt x="1714986" y="7956946"/>
                  <a:pt x="1690135" y="7699976"/>
                </a:cubicBezTo>
                <a:cubicBezTo>
                  <a:pt x="1688270" y="7684601"/>
                  <a:pt x="1688271" y="7668495"/>
                  <a:pt x="1685785" y="7652389"/>
                </a:cubicBezTo>
                <a:lnTo>
                  <a:pt x="1681437" y="7605534"/>
                </a:lnTo>
                <a:cubicBezTo>
                  <a:pt x="1677087" y="7574053"/>
                  <a:pt x="1672117" y="7542572"/>
                  <a:pt x="1667768" y="7508163"/>
                </a:cubicBezTo>
                <a:lnTo>
                  <a:pt x="1659070" y="7461308"/>
                </a:lnTo>
                <a:cubicBezTo>
                  <a:pt x="1656585" y="7445202"/>
                  <a:pt x="1654100" y="7429827"/>
                  <a:pt x="1649751" y="7413721"/>
                </a:cubicBezTo>
                <a:lnTo>
                  <a:pt x="1641053" y="7366134"/>
                </a:lnTo>
                <a:lnTo>
                  <a:pt x="1636083" y="7341974"/>
                </a:lnTo>
                <a:lnTo>
                  <a:pt x="1631733" y="7317082"/>
                </a:lnTo>
                <a:cubicBezTo>
                  <a:pt x="1605018" y="7190427"/>
                  <a:pt x="1568983" y="7064504"/>
                  <a:pt x="1527978" y="6942974"/>
                </a:cubicBezTo>
                <a:cubicBezTo>
                  <a:pt x="1487595" y="6818516"/>
                  <a:pt x="1440377" y="6696985"/>
                  <a:pt x="1388189" y="6577651"/>
                </a:cubicBezTo>
                <a:cubicBezTo>
                  <a:pt x="1336622" y="6458317"/>
                  <a:pt x="1280085" y="6341180"/>
                  <a:pt x="1219199" y="622404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98000">
                <a:schemeClr val="accent2"/>
              </a:gs>
            </a:gsLst>
            <a:lin ang="0" scaled="0"/>
          </a:gradFill>
          <a:ln w="25400">
            <a:miter lim="400000"/>
          </a:ln>
          <a:effectLst>
            <a:innerShdw blurRad="114300">
              <a:schemeClr val="bg1"/>
            </a:innerShdw>
          </a:effectLst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753574" y="950445"/>
            <a:ext cx="2358427" cy="2368688"/>
          </a:xfrm>
          <a:custGeom>
            <a:avLst/>
            <a:gdLst>
              <a:gd name="connsiteX0" fmla="*/ 1340449 w 2358427"/>
              <a:gd name="connsiteY0" fmla="*/ 2 h 2368688"/>
              <a:gd name="connsiteX1" fmla="*/ 2354016 w 2358427"/>
              <a:gd name="connsiteY1" fmla="*/ 1164156 h 2368688"/>
              <a:gd name="connsiteX2" fmla="*/ 1196775 w 2358427"/>
              <a:gd name="connsiteY2" fmla="*/ 2321375 h 2368688"/>
              <a:gd name="connsiteX3" fmla="*/ 39414 w 2358427"/>
              <a:gd name="connsiteY3" fmla="*/ 1164156 h 2368688"/>
              <a:gd name="connsiteX4" fmla="*/ 1196775 w 2358427"/>
              <a:gd name="connsiteY4" fmla="*/ 6816 h 2368688"/>
              <a:gd name="connsiteX5" fmla="*/ 1340449 w 2358427"/>
              <a:gd name="connsiteY5" fmla="*/ 2 h 236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427" h="2368688">
                <a:moveTo>
                  <a:pt x="1340449" y="2"/>
                </a:moveTo>
                <a:cubicBezTo>
                  <a:pt x="2030693" y="-971"/>
                  <a:pt x="2303354" y="487789"/>
                  <a:pt x="2354016" y="1164156"/>
                </a:cubicBezTo>
                <a:cubicBezTo>
                  <a:pt x="2408175" y="1897615"/>
                  <a:pt x="1960281" y="2552891"/>
                  <a:pt x="1196775" y="2321375"/>
                </a:cubicBezTo>
                <a:cubicBezTo>
                  <a:pt x="670756" y="2162101"/>
                  <a:pt x="225857" y="1669129"/>
                  <a:pt x="39414" y="1164156"/>
                </a:cubicBezTo>
                <a:cubicBezTo>
                  <a:pt x="-179980" y="562941"/>
                  <a:pt x="559441" y="66938"/>
                  <a:pt x="1196775" y="6816"/>
                </a:cubicBezTo>
                <a:cubicBezTo>
                  <a:pt x="1246561" y="2309"/>
                  <a:pt x="1294433" y="67"/>
                  <a:pt x="1340449" y="2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401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BB91643-485F-1F41-BCD7-A3B05BC46BD2}"/>
              </a:ext>
            </a:extLst>
          </p:cNvPr>
          <p:cNvSpPr/>
          <p:nvPr/>
        </p:nvSpPr>
        <p:spPr>
          <a:xfrm>
            <a:off x="-125413" y="-204788"/>
            <a:ext cx="12479338" cy="7251701"/>
          </a:xfrm>
          <a:custGeom>
            <a:avLst/>
            <a:gdLst>
              <a:gd name="connsiteX0" fmla="*/ 1256518 w 12478871"/>
              <a:gd name="connsiteY0" fmla="*/ 0 h 7251357"/>
              <a:gd name="connsiteX1" fmla="*/ 12478871 w 12478871"/>
              <a:gd name="connsiteY1" fmla="*/ 0 h 7251357"/>
              <a:gd name="connsiteX2" fmla="*/ 12478871 w 12478871"/>
              <a:gd name="connsiteY2" fmla="*/ 7251357 h 7251357"/>
              <a:gd name="connsiteX3" fmla="*/ 0 w 12478871"/>
              <a:gd name="connsiteY3" fmla="*/ 7251357 h 7251357"/>
              <a:gd name="connsiteX4" fmla="*/ 0 w 12478871"/>
              <a:gd name="connsiteY4" fmla="*/ 978020 h 7251357"/>
              <a:gd name="connsiteX5" fmla="*/ 58689 w 12478871"/>
              <a:gd name="connsiteY5" fmla="*/ 924290 h 7251357"/>
              <a:gd name="connsiteX6" fmla="*/ 780812 w 12478871"/>
              <a:gd name="connsiteY6" fmla="*/ 336548 h 72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78871" h="7251357">
                <a:moveTo>
                  <a:pt x="1256518" y="0"/>
                </a:moveTo>
                <a:lnTo>
                  <a:pt x="12478871" y="0"/>
                </a:lnTo>
                <a:lnTo>
                  <a:pt x="12478871" y="7251357"/>
                </a:lnTo>
                <a:lnTo>
                  <a:pt x="0" y="7251357"/>
                </a:lnTo>
                <a:lnTo>
                  <a:pt x="0" y="978020"/>
                </a:lnTo>
                <a:lnTo>
                  <a:pt x="58689" y="924290"/>
                </a:lnTo>
                <a:cubicBezTo>
                  <a:pt x="287708" y="720859"/>
                  <a:pt x="529030" y="524759"/>
                  <a:pt x="780812" y="336548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0051521-B3AA-BB4D-9DB9-D182D9E8E27F}"/>
              </a:ext>
            </a:extLst>
          </p:cNvPr>
          <p:cNvSpPr/>
          <p:nvPr/>
        </p:nvSpPr>
        <p:spPr>
          <a:xfrm>
            <a:off x="-125413" y="-204788"/>
            <a:ext cx="12479338" cy="7251701"/>
          </a:xfrm>
          <a:custGeom>
            <a:avLst/>
            <a:gdLst>
              <a:gd name="connsiteX0" fmla="*/ 2091140 w 12478871"/>
              <a:gd name="connsiteY0" fmla="*/ 0 h 7251357"/>
              <a:gd name="connsiteX1" fmla="*/ 12478871 w 12478871"/>
              <a:gd name="connsiteY1" fmla="*/ 0 h 7251357"/>
              <a:gd name="connsiteX2" fmla="*/ 12478871 w 12478871"/>
              <a:gd name="connsiteY2" fmla="*/ 7251357 h 7251357"/>
              <a:gd name="connsiteX3" fmla="*/ 0 w 12478871"/>
              <a:gd name="connsiteY3" fmla="*/ 7251357 h 7251357"/>
              <a:gd name="connsiteX4" fmla="*/ 0 w 12478871"/>
              <a:gd name="connsiteY4" fmla="*/ 1258721 h 7251357"/>
              <a:gd name="connsiteX5" fmla="*/ 8328 w 12478871"/>
              <a:gd name="connsiteY5" fmla="*/ 1251681 h 7251357"/>
              <a:gd name="connsiteX6" fmla="*/ 1930629 w 12478871"/>
              <a:gd name="connsiteY6" fmla="*/ 72800 h 72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78871" h="7251357">
                <a:moveTo>
                  <a:pt x="2091140" y="0"/>
                </a:moveTo>
                <a:lnTo>
                  <a:pt x="12478871" y="0"/>
                </a:lnTo>
                <a:lnTo>
                  <a:pt x="12478871" y="7251357"/>
                </a:lnTo>
                <a:lnTo>
                  <a:pt x="0" y="7251357"/>
                </a:lnTo>
                <a:lnTo>
                  <a:pt x="0" y="1258721"/>
                </a:lnTo>
                <a:lnTo>
                  <a:pt x="8328" y="1251681"/>
                </a:lnTo>
                <a:cubicBezTo>
                  <a:pt x="568988" y="809352"/>
                  <a:pt x="1221114" y="414303"/>
                  <a:pt x="1930629" y="72800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2DFCEAF-DD11-C04F-835C-FC2E85F6EA8A}"/>
              </a:ext>
            </a:extLst>
          </p:cNvPr>
          <p:cNvSpPr/>
          <p:nvPr/>
        </p:nvSpPr>
        <p:spPr>
          <a:xfrm>
            <a:off x="-125505" y="-205098"/>
            <a:ext cx="12478871" cy="7251357"/>
          </a:xfrm>
          <a:custGeom>
            <a:avLst/>
            <a:gdLst>
              <a:gd name="connsiteX0" fmla="*/ 0 w 12478871"/>
              <a:gd name="connsiteY0" fmla="*/ 6968122 h 7251357"/>
              <a:gd name="connsiteX1" fmla="*/ 46450 w 12478871"/>
              <a:gd name="connsiteY1" fmla="*/ 7012418 h 7251357"/>
              <a:gd name="connsiteX2" fmla="*/ 386417 w 12478871"/>
              <a:gd name="connsiteY2" fmla="*/ 7244838 h 7251357"/>
              <a:gd name="connsiteX3" fmla="*/ 401229 w 12478871"/>
              <a:gd name="connsiteY3" fmla="*/ 7251357 h 7251357"/>
              <a:gd name="connsiteX4" fmla="*/ 107756 w 12478871"/>
              <a:gd name="connsiteY4" fmla="*/ 7251357 h 7251357"/>
              <a:gd name="connsiteX5" fmla="*/ 0 w 12478871"/>
              <a:gd name="connsiteY5" fmla="*/ 7167230 h 7251357"/>
              <a:gd name="connsiteX6" fmla="*/ 4522428 w 12478871"/>
              <a:gd name="connsiteY6" fmla="*/ 6527471 h 7251357"/>
              <a:gd name="connsiteX7" fmla="*/ 5268732 w 12478871"/>
              <a:gd name="connsiteY7" fmla="*/ 6688450 h 7251357"/>
              <a:gd name="connsiteX8" fmla="*/ 5937937 w 12478871"/>
              <a:gd name="connsiteY8" fmla="*/ 7217469 h 7251357"/>
              <a:gd name="connsiteX9" fmla="*/ 5965436 w 12478871"/>
              <a:gd name="connsiteY9" fmla="*/ 7251357 h 7251357"/>
              <a:gd name="connsiteX10" fmla="*/ 5763562 w 12478871"/>
              <a:gd name="connsiteY10" fmla="*/ 7251357 h 7251357"/>
              <a:gd name="connsiteX11" fmla="*/ 5756617 w 12478871"/>
              <a:gd name="connsiteY11" fmla="*/ 7243414 h 7251357"/>
              <a:gd name="connsiteX12" fmla="*/ 5204574 w 12478871"/>
              <a:gd name="connsiteY12" fmla="*/ 6826363 h 7251357"/>
              <a:gd name="connsiteX13" fmla="*/ 4084381 w 12478871"/>
              <a:gd name="connsiteY13" fmla="*/ 6725260 h 7251357"/>
              <a:gd name="connsiteX14" fmla="*/ 2873481 w 12478871"/>
              <a:gd name="connsiteY14" fmla="*/ 7120837 h 7251357"/>
              <a:gd name="connsiteX15" fmla="*/ 2534386 w 12478871"/>
              <a:gd name="connsiteY15" fmla="*/ 7251357 h 7251357"/>
              <a:gd name="connsiteX16" fmla="*/ 2072110 w 12478871"/>
              <a:gd name="connsiteY16" fmla="*/ 7251357 h 7251357"/>
              <a:gd name="connsiteX17" fmla="*/ 2239076 w 12478871"/>
              <a:gd name="connsiteY17" fmla="*/ 7195922 h 7251357"/>
              <a:gd name="connsiteX18" fmla="*/ 2816697 w 12478871"/>
              <a:gd name="connsiteY18" fmla="*/ 6978017 h 7251357"/>
              <a:gd name="connsiteX19" fmla="*/ 4054883 w 12478871"/>
              <a:gd name="connsiteY19" fmla="*/ 6575078 h 7251357"/>
              <a:gd name="connsiteX20" fmla="*/ 4522428 w 12478871"/>
              <a:gd name="connsiteY20" fmla="*/ 6527471 h 7251357"/>
              <a:gd name="connsiteX21" fmla="*/ 12478871 w 12478871"/>
              <a:gd name="connsiteY21" fmla="*/ 6227821 h 7251357"/>
              <a:gd name="connsiteX22" fmla="*/ 12478871 w 12478871"/>
              <a:gd name="connsiteY22" fmla="*/ 6475656 h 7251357"/>
              <a:gd name="connsiteX23" fmla="*/ 12319837 w 12478871"/>
              <a:gd name="connsiteY23" fmla="*/ 6674064 h 7251357"/>
              <a:gd name="connsiteX24" fmla="*/ 12082809 w 12478871"/>
              <a:gd name="connsiteY24" fmla="*/ 6954950 h 7251357"/>
              <a:gd name="connsiteX25" fmla="*/ 11843296 w 12478871"/>
              <a:gd name="connsiteY25" fmla="*/ 7225156 h 7251357"/>
              <a:gd name="connsiteX26" fmla="*/ 11818912 w 12478871"/>
              <a:gd name="connsiteY26" fmla="*/ 7251357 h 7251357"/>
              <a:gd name="connsiteX27" fmla="*/ 11608966 w 12478871"/>
              <a:gd name="connsiteY27" fmla="*/ 7251357 h 7251357"/>
              <a:gd name="connsiteX28" fmla="*/ 11729365 w 12478871"/>
              <a:gd name="connsiteY28" fmla="*/ 7122119 h 7251357"/>
              <a:gd name="connsiteX29" fmla="*/ 11966291 w 12478871"/>
              <a:gd name="connsiteY29" fmla="*/ 6855319 h 7251357"/>
              <a:gd name="connsiteX30" fmla="*/ 12423409 w 12478871"/>
              <a:gd name="connsiteY30" fmla="*/ 6300787 h 7251357"/>
              <a:gd name="connsiteX31" fmla="*/ 11259292 w 12478871"/>
              <a:gd name="connsiteY31" fmla="*/ 0 h 7251357"/>
              <a:gd name="connsiteX32" fmla="*/ 11771609 w 12478871"/>
              <a:gd name="connsiteY32" fmla="*/ 0 h 7251357"/>
              <a:gd name="connsiteX33" fmla="*/ 11773907 w 12478871"/>
              <a:gd name="connsiteY33" fmla="*/ 754 h 7251357"/>
              <a:gd name="connsiteX34" fmla="*/ 12460385 w 12478871"/>
              <a:gd name="connsiteY34" fmla="*/ 307682 h 7251357"/>
              <a:gd name="connsiteX35" fmla="*/ 12478871 w 12478871"/>
              <a:gd name="connsiteY35" fmla="*/ 319091 h 7251357"/>
              <a:gd name="connsiteX36" fmla="*/ 12478871 w 12478871"/>
              <a:gd name="connsiteY36" fmla="*/ 500587 h 7251357"/>
              <a:gd name="connsiteX37" fmla="*/ 12386640 w 12478871"/>
              <a:gd name="connsiteY37" fmla="*/ 444122 h 7251357"/>
              <a:gd name="connsiteX38" fmla="*/ 11644911 w 12478871"/>
              <a:gd name="connsiteY38" fmla="*/ 120790 h 7251357"/>
              <a:gd name="connsiteX39" fmla="*/ 2920249 w 12478871"/>
              <a:gd name="connsiteY39" fmla="*/ 0 h 7251357"/>
              <a:gd name="connsiteX40" fmla="*/ 3521694 w 12478871"/>
              <a:gd name="connsiteY40" fmla="*/ 0 h 7251357"/>
              <a:gd name="connsiteX41" fmla="*/ 3313597 w 12478871"/>
              <a:gd name="connsiteY41" fmla="*/ 51738 h 7251357"/>
              <a:gd name="connsiteX42" fmla="*/ 2947226 w 12478871"/>
              <a:gd name="connsiteY42" fmla="*/ 153083 h 7251357"/>
              <a:gd name="connsiteX43" fmla="*/ 332951 w 12478871"/>
              <a:gd name="connsiteY43" fmla="*/ 1280920 h 7251357"/>
              <a:gd name="connsiteX44" fmla="*/ 56845 w 12478871"/>
              <a:gd name="connsiteY44" fmla="*/ 1464840 h 7251357"/>
              <a:gd name="connsiteX45" fmla="*/ 0 w 12478871"/>
              <a:gd name="connsiteY45" fmla="*/ 1507203 h 7251357"/>
              <a:gd name="connsiteX46" fmla="*/ 0 w 12478871"/>
              <a:gd name="connsiteY46" fmla="*/ 1316482 h 7251357"/>
              <a:gd name="connsiteX47" fmla="*/ 250356 w 12478871"/>
              <a:gd name="connsiteY47" fmla="*/ 1148897 h 7251357"/>
              <a:gd name="connsiteX48" fmla="*/ 2904454 w 12478871"/>
              <a:gd name="connsiteY48" fmla="*/ 4373 h 725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478871" h="7251357">
                <a:moveTo>
                  <a:pt x="0" y="6968122"/>
                </a:moveTo>
                <a:lnTo>
                  <a:pt x="46450" y="7012418"/>
                </a:lnTo>
                <a:cubicBezTo>
                  <a:pt x="155593" y="7106435"/>
                  <a:pt x="268424" y="7183704"/>
                  <a:pt x="386417" y="7244838"/>
                </a:cubicBezTo>
                <a:lnTo>
                  <a:pt x="401229" y="7251357"/>
                </a:lnTo>
                <a:lnTo>
                  <a:pt x="107756" y="7251357"/>
                </a:lnTo>
                <a:lnTo>
                  <a:pt x="0" y="7167230"/>
                </a:lnTo>
                <a:close/>
                <a:moveTo>
                  <a:pt x="4522428" y="6527471"/>
                </a:moveTo>
                <a:cubicBezTo>
                  <a:pt x="4795287" y="6527471"/>
                  <a:pt x="5041597" y="6581458"/>
                  <a:pt x="5268732" y="6688450"/>
                </a:cubicBezTo>
                <a:cubicBezTo>
                  <a:pt x="5510986" y="6803296"/>
                  <a:pt x="5732084" y="6977772"/>
                  <a:pt x="5937937" y="7217469"/>
                </a:cubicBezTo>
                <a:lnTo>
                  <a:pt x="5965436" y="7251357"/>
                </a:lnTo>
                <a:lnTo>
                  <a:pt x="5763562" y="7251357"/>
                </a:lnTo>
                <a:lnTo>
                  <a:pt x="5756617" y="7243414"/>
                </a:lnTo>
                <a:cubicBezTo>
                  <a:pt x="5583513" y="7057389"/>
                  <a:pt x="5399769" y="6918846"/>
                  <a:pt x="5204574" y="6826363"/>
                </a:cubicBezTo>
                <a:cubicBezTo>
                  <a:pt x="4879356" y="6673236"/>
                  <a:pt x="4523903" y="6640844"/>
                  <a:pt x="4084381" y="6725260"/>
                </a:cubicBezTo>
                <a:cubicBezTo>
                  <a:pt x="3690580" y="6800351"/>
                  <a:pt x="3274656" y="6964275"/>
                  <a:pt x="2873481" y="7120837"/>
                </a:cubicBezTo>
                <a:lnTo>
                  <a:pt x="2534386" y="7251357"/>
                </a:lnTo>
                <a:lnTo>
                  <a:pt x="2072110" y="7251357"/>
                </a:lnTo>
                <a:lnTo>
                  <a:pt x="2239076" y="7195922"/>
                </a:lnTo>
                <a:cubicBezTo>
                  <a:pt x="2432472" y="7128567"/>
                  <a:pt x="2625881" y="7052740"/>
                  <a:pt x="2816697" y="6978017"/>
                </a:cubicBezTo>
                <a:cubicBezTo>
                  <a:pt x="3224509" y="6819001"/>
                  <a:pt x="3645595" y="6651641"/>
                  <a:pt x="4054883" y="6575078"/>
                </a:cubicBezTo>
                <a:cubicBezTo>
                  <a:pt x="4217122" y="6542686"/>
                  <a:pt x="4373463" y="6527471"/>
                  <a:pt x="4522428" y="6527471"/>
                </a:cubicBezTo>
                <a:close/>
                <a:moveTo>
                  <a:pt x="12478871" y="6227821"/>
                </a:moveTo>
                <a:lnTo>
                  <a:pt x="12478871" y="6475656"/>
                </a:lnTo>
                <a:lnTo>
                  <a:pt x="12319837" y="6674064"/>
                </a:lnTo>
                <a:cubicBezTo>
                  <a:pt x="12242698" y="6767836"/>
                  <a:pt x="12163652" y="6861516"/>
                  <a:pt x="12082809" y="6954950"/>
                </a:cubicBezTo>
                <a:cubicBezTo>
                  <a:pt x="12003901" y="7046175"/>
                  <a:pt x="11924014" y="7136289"/>
                  <a:pt x="11843296" y="7225156"/>
                </a:cubicBezTo>
                <a:lnTo>
                  <a:pt x="11818912" y="7251357"/>
                </a:lnTo>
                <a:lnTo>
                  <a:pt x="11608966" y="7251357"/>
                </a:lnTo>
                <a:lnTo>
                  <a:pt x="11729365" y="7122119"/>
                </a:lnTo>
                <a:cubicBezTo>
                  <a:pt x="11809190" y="7034358"/>
                  <a:pt x="11888213" y="6945379"/>
                  <a:pt x="11966291" y="6855319"/>
                </a:cubicBezTo>
                <a:cubicBezTo>
                  <a:pt x="12126134" y="6671150"/>
                  <a:pt x="12278787" y="6485877"/>
                  <a:pt x="12423409" y="6300787"/>
                </a:cubicBezTo>
                <a:close/>
                <a:moveTo>
                  <a:pt x="11259292" y="0"/>
                </a:moveTo>
                <a:lnTo>
                  <a:pt x="11771609" y="0"/>
                </a:lnTo>
                <a:lnTo>
                  <a:pt x="11773907" y="754"/>
                </a:lnTo>
                <a:cubicBezTo>
                  <a:pt x="12025472" y="92347"/>
                  <a:pt x="12253161" y="194309"/>
                  <a:pt x="12460385" y="307682"/>
                </a:cubicBezTo>
                <a:lnTo>
                  <a:pt x="12478871" y="319091"/>
                </a:lnTo>
                <a:lnTo>
                  <a:pt x="12478871" y="500587"/>
                </a:lnTo>
                <a:lnTo>
                  <a:pt x="12386640" y="444122"/>
                </a:lnTo>
                <a:cubicBezTo>
                  <a:pt x="12157476" y="318847"/>
                  <a:pt x="11907756" y="212254"/>
                  <a:pt x="11644911" y="120790"/>
                </a:cubicBezTo>
                <a:close/>
                <a:moveTo>
                  <a:pt x="2920249" y="0"/>
                </a:moveTo>
                <a:lnTo>
                  <a:pt x="3521694" y="0"/>
                </a:lnTo>
                <a:lnTo>
                  <a:pt x="3313597" y="51738"/>
                </a:lnTo>
                <a:cubicBezTo>
                  <a:pt x="3189906" y="84196"/>
                  <a:pt x="3067708" y="117991"/>
                  <a:pt x="2947226" y="153083"/>
                </a:cubicBezTo>
                <a:cubicBezTo>
                  <a:pt x="1923640" y="450011"/>
                  <a:pt x="1043857" y="830374"/>
                  <a:pt x="332951" y="1280920"/>
                </a:cubicBezTo>
                <a:cubicBezTo>
                  <a:pt x="237359" y="1341226"/>
                  <a:pt x="145315" y="1402544"/>
                  <a:pt x="56845" y="1464840"/>
                </a:cubicBezTo>
                <a:lnTo>
                  <a:pt x="0" y="1507203"/>
                </a:lnTo>
                <a:lnTo>
                  <a:pt x="0" y="1316482"/>
                </a:lnTo>
                <a:lnTo>
                  <a:pt x="250356" y="1148897"/>
                </a:lnTo>
                <a:cubicBezTo>
                  <a:pt x="974536" y="690499"/>
                  <a:pt x="1866856" y="306210"/>
                  <a:pt x="2904454" y="4373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97000">
                <a:schemeClr val="accent4"/>
              </a:gs>
            </a:gsLst>
            <a:lin ang="0" scaled="0"/>
          </a:gradFill>
          <a:ln w="127000">
            <a:noFill/>
            <a:miter lim="400000"/>
          </a:ln>
          <a:effectLst>
            <a:innerShdw blurRad="114300">
              <a:schemeClr val="bg1"/>
            </a:innerShdw>
          </a:effectLst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DAF6E8F-EC25-1C4B-912B-8D5A2404C41E}"/>
              </a:ext>
            </a:extLst>
          </p:cNvPr>
          <p:cNvSpPr/>
          <p:nvPr userDrawn="1"/>
        </p:nvSpPr>
        <p:spPr>
          <a:xfrm>
            <a:off x="-125413" y="-204788"/>
            <a:ext cx="12479338" cy="7251701"/>
          </a:xfrm>
          <a:custGeom>
            <a:avLst/>
            <a:gdLst>
              <a:gd name="connsiteX0" fmla="*/ 6341365 w 12478871"/>
              <a:gd name="connsiteY0" fmla="*/ 1680 h 7251274"/>
              <a:gd name="connsiteX1" fmla="*/ 9560597 w 12478871"/>
              <a:gd name="connsiteY1" fmla="*/ 252487 h 7251274"/>
              <a:gd name="connsiteX2" fmla="*/ 12342100 w 12478871"/>
              <a:gd name="connsiteY2" fmla="*/ 1038900 h 7251274"/>
              <a:gd name="connsiteX3" fmla="*/ 12478871 w 12478871"/>
              <a:gd name="connsiteY3" fmla="*/ 1111335 h 7251274"/>
              <a:gd name="connsiteX4" fmla="*/ 12478871 w 12478871"/>
              <a:gd name="connsiteY4" fmla="*/ 5978768 h 7251274"/>
              <a:gd name="connsiteX5" fmla="*/ 12461470 w 12478871"/>
              <a:gd name="connsiteY5" fmla="*/ 5996743 h 7251274"/>
              <a:gd name="connsiteX6" fmla="*/ 11227743 w 12478871"/>
              <a:gd name="connsiteY6" fmla="*/ 7074969 h 7251274"/>
              <a:gd name="connsiteX7" fmla="*/ 10992034 w 12478871"/>
              <a:gd name="connsiteY7" fmla="*/ 7251274 h 7251274"/>
              <a:gd name="connsiteX8" fmla="*/ 6206304 w 12478871"/>
              <a:gd name="connsiteY8" fmla="*/ 7251274 h 7251274"/>
              <a:gd name="connsiteX9" fmla="*/ 6192743 w 12478871"/>
              <a:gd name="connsiteY9" fmla="*/ 7219793 h 7251274"/>
              <a:gd name="connsiteX10" fmla="*/ 71254 w 12478871"/>
              <a:gd name="connsiteY10" fmla="*/ 5876369 h 7251274"/>
              <a:gd name="connsiteX11" fmla="*/ 0 w 12478871"/>
              <a:gd name="connsiteY11" fmla="*/ 5802968 h 7251274"/>
              <a:gd name="connsiteX12" fmla="*/ 0 w 12478871"/>
              <a:gd name="connsiteY12" fmla="*/ 1524295 h 7251274"/>
              <a:gd name="connsiteX13" fmla="*/ 44654 w 12478871"/>
              <a:gd name="connsiteY13" fmla="*/ 1490973 h 7251274"/>
              <a:gd name="connsiteX14" fmla="*/ 6341365 w 12478871"/>
              <a:gd name="connsiteY14" fmla="*/ 1680 h 72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478871" h="7251274">
                <a:moveTo>
                  <a:pt x="6341365" y="1680"/>
                </a:moveTo>
                <a:cubicBezTo>
                  <a:pt x="7457984" y="-13180"/>
                  <a:pt x="8566368" y="70558"/>
                  <a:pt x="9560597" y="252487"/>
                </a:cubicBezTo>
                <a:cubicBezTo>
                  <a:pt x="10615490" y="444940"/>
                  <a:pt x="11581083" y="672342"/>
                  <a:pt x="12342100" y="1038900"/>
                </a:cubicBezTo>
                <a:lnTo>
                  <a:pt x="12478871" y="1111335"/>
                </a:lnTo>
                <a:lnTo>
                  <a:pt x="12478871" y="5978768"/>
                </a:lnTo>
                <a:lnTo>
                  <a:pt x="12461470" y="5996743"/>
                </a:lnTo>
                <a:cubicBezTo>
                  <a:pt x="12086663" y="6370241"/>
                  <a:pt x="11666713" y="6736247"/>
                  <a:pt x="11227743" y="7074969"/>
                </a:cubicBezTo>
                <a:lnTo>
                  <a:pt x="10992034" y="7251274"/>
                </a:lnTo>
                <a:lnTo>
                  <a:pt x="6206304" y="7251274"/>
                </a:lnTo>
                <a:lnTo>
                  <a:pt x="6192743" y="7219793"/>
                </a:lnTo>
                <a:cubicBezTo>
                  <a:pt x="4766845" y="4085587"/>
                  <a:pt x="1858342" y="7605461"/>
                  <a:pt x="71254" y="5876369"/>
                </a:cubicBezTo>
                <a:lnTo>
                  <a:pt x="0" y="5802968"/>
                </a:lnTo>
                <a:lnTo>
                  <a:pt x="0" y="1524295"/>
                </a:lnTo>
                <a:lnTo>
                  <a:pt x="44654" y="1490973"/>
                </a:lnTo>
                <a:cubicBezTo>
                  <a:pt x="1464014" y="528931"/>
                  <a:pt x="3922023" y="33875"/>
                  <a:pt x="6341365" y="1680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932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8AAD9E94-782C-0647-BCBB-EDCFA857023C}"/>
              </a:ext>
            </a:extLst>
          </p:cNvPr>
          <p:cNvSpPr/>
          <p:nvPr/>
        </p:nvSpPr>
        <p:spPr>
          <a:xfrm>
            <a:off x="-160338" y="1536700"/>
            <a:ext cx="6369051" cy="5511800"/>
          </a:xfrm>
          <a:custGeom>
            <a:avLst/>
            <a:gdLst>
              <a:gd name="connsiteX0" fmla="*/ 676181 w 6368490"/>
              <a:gd name="connsiteY0" fmla="*/ 840 h 5511549"/>
              <a:gd name="connsiteX1" fmla="*/ 6114545 w 6368490"/>
              <a:gd name="connsiteY1" fmla="*/ 4476971 h 5511549"/>
              <a:gd name="connsiteX2" fmla="*/ 5446124 w 6368490"/>
              <a:gd name="connsiteY2" fmla="*/ 5498827 h 5511549"/>
              <a:gd name="connsiteX3" fmla="*/ 5443423 w 6368490"/>
              <a:gd name="connsiteY3" fmla="*/ 5511549 h 5511549"/>
              <a:gd name="connsiteX4" fmla="*/ 1529348 w 6368490"/>
              <a:gd name="connsiteY4" fmla="*/ 5511549 h 5511549"/>
              <a:gd name="connsiteX5" fmla="*/ 1537811 w 6368490"/>
              <a:gd name="connsiteY5" fmla="*/ 5473293 h 5511549"/>
              <a:gd name="connsiteX6" fmla="*/ 58418 w 6368490"/>
              <a:gd name="connsiteY6" fmla="*/ 312778 h 5511549"/>
              <a:gd name="connsiteX7" fmla="*/ 676181 w 6368490"/>
              <a:gd name="connsiteY7" fmla="*/ 840 h 5511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8490" h="5511549">
                <a:moveTo>
                  <a:pt x="676181" y="840"/>
                </a:moveTo>
                <a:cubicBezTo>
                  <a:pt x="2497922" y="59451"/>
                  <a:pt x="7552140" y="3167357"/>
                  <a:pt x="6114545" y="4476971"/>
                </a:cubicBezTo>
                <a:cubicBezTo>
                  <a:pt x="5732784" y="4824978"/>
                  <a:pt x="5531986" y="5167855"/>
                  <a:pt x="5446124" y="5498827"/>
                </a:cubicBezTo>
                <a:lnTo>
                  <a:pt x="5443423" y="5511549"/>
                </a:lnTo>
                <a:lnTo>
                  <a:pt x="1529348" y="5511549"/>
                </a:lnTo>
                <a:lnTo>
                  <a:pt x="1537811" y="5473293"/>
                </a:lnTo>
                <a:cubicBezTo>
                  <a:pt x="1779954" y="3924522"/>
                  <a:pt x="-377798" y="2171793"/>
                  <a:pt x="58418" y="312778"/>
                </a:cubicBezTo>
                <a:cubicBezTo>
                  <a:pt x="112316" y="83704"/>
                  <a:pt x="338822" y="-10013"/>
                  <a:pt x="676181" y="840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D6F5BEE-6F3A-3344-BCD4-973816F11DB1}"/>
              </a:ext>
            </a:extLst>
          </p:cNvPr>
          <p:cNvSpPr/>
          <p:nvPr/>
        </p:nvSpPr>
        <p:spPr>
          <a:xfrm>
            <a:off x="112771" y="1634779"/>
            <a:ext cx="5166672" cy="5413721"/>
          </a:xfrm>
          <a:custGeom>
            <a:avLst/>
            <a:gdLst>
              <a:gd name="connsiteX0" fmla="*/ 443710 w 5166672"/>
              <a:gd name="connsiteY0" fmla="*/ 1535 h 5413721"/>
              <a:gd name="connsiteX1" fmla="*/ 4930349 w 5166672"/>
              <a:gd name="connsiteY1" fmla="*/ 3967673 h 5413721"/>
              <a:gd name="connsiteX2" fmla="*/ 4272072 w 5166672"/>
              <a:gd name="connsiteY2" fmla="*/ 5361180 h 5413721"/>
              <a:gd name="connsiteX3" fmla="*/ 4279929 w 5166672"/>
              <a:gd name="connsiteY3" fmla="*/ 5413721 h 5413721"/>
              <a:gd name="connsiteX4" fmla="*/ 543430 w 5166672"/>
              <a:gd name="connsiteY4" fmla="*/ 5413721 h 5413721"/>
              <a:gd name="connsiteX5" fmla="*/ 645470 w 5166672"/>
              <a:gd name="connsiteY5" fmla="*/ 5327006 h 5413721"/>
              <a:gd name="connsiteX6" fmla="*/ 73621 w 5166672"/>
              <a:gd name="connsiteY6" fmla="*/ 236973 h 5413721"/>
              <a:gd name="connsiteX7" fmla="*/ 443710 w 5166672"/>
              <a:gd name="connsiteY7" fmla="*/ 1535 h 541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6672" h="5413721">
                <a:moveTo>
                  <a:pt x="443710" y="1535"/>
                </a:moveTo>
                <a:cubicBezTo>
                  <a:pt x="1804835" y="-77302"/>
                  <a:pt x="6230465" y="2900896"/>
                  <a:pt x="4930349" y="3967673"/>
                </a:cubicBezTo>
                <a:cubicBezTo>
                  <a:pt x="4359294" y="4435937"/>
                  <a:pt x="4231653" y="4914791"/>
                  <a:pt x="4272072" y="5361180"/>
                </a:cubicBezTo>
                <a:lnTo>
                  <a:pt x="4279929" y="5413721"/>
                </a:lnTo>
                <a:lnTo>
                  <a:pt x="543430" y="5413721"/>
                </a:lnTo>
                <a:lnTo>
                  <a:pt x="645470" y="5327006"/>
                </a:lnTo>
                <a:cubicBezTo>
                  <a:pt x="2122002" y="3938833"/>
                  <a:pt x="-458856" y="2070790"/>
                  <a:pt x="73621" y="236973"/>
                </a:cubicBezTo>
                <a:cubicBezTo>
                  <a:pt x="117358" y="86448"/>
                  <a:pt x="249264" y="12797"/>
                  <a:pt x="443710" y="1535"/>
                </a:cubicBezTo>
                <a:close/>
              </a:path>
            </a:pathLst>
          </a:custGeom>
          <a:noFill/>
          <a:ln w="76200">
            <a:gradFill>
              <a:gsLst>
                <a:gs pos="0">
                  <a:schemeClr val="accent5">
                    <a:alpha val="86000"/>
                  </a:schemeClr>
                </a:gs>
                <a:gs pos="100000">
                  <a:schemeClr val="accent6">
                    <a:alpha val="43000"/>
                  </a:schemeClr>
                </a:gs>
              </a:gsLst>
              <a:lin ang="5400000" scaled="1"/>
            </a:gradFill>
            <a:miter lim="400000"/>
          </a:ln>
          <a:effectLst>
            <a:innerShdw blurRad="63500" dist="101600" dir="18900000">
              <a:schemeClr val="bg1">
                <a:alpha val="50000"/>
              </a:schemeClr>
            </a:innerShdw>
            <a:softEdge rad="0"/>
          </a:effectLst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1194" y="1708531"/>
            <a:ext cx="4524156" cy="5339969"/>
          </a:xfrm>
          <a:custGeom>
            <a:avLst/>
            <a:gdLst>
              <a:gd name="connsiteX0" fmla="*/ 744218 w 4524156"/>
              <a:gd name="connsiteY0" fmla="*/ 15 h 5339969"/>
              <a:gd name="connsiteX1" fmla="*/ 4305474 w 4524156"/>
              <a:gd name="connsiteY1" fmla="*/ 3494917 h 5339969"/>
              <a:gd name="connsiteX2" fmla="*/ 3846279 w 4524156"/>
              <a:gd name="connsiteY2" fmla="*/ 5331155 h 5339969"/>
              <a:gd name="connsiteX3" fmla="*/ 3848992 w 4524156"/>
              <a:gd name="connsiteY3" fmla="*/ 5339969 h 5339969"/>
              <a:gd name="connsiteX4" fmla="*/ 65300 w 4524156"/>
              <a:gd name="connsiteY4" fmla="*/ 5339969 h 5339969"/>
              <a:gd name="connsiteX5" fmla="*/ 50017 w 4524156"/>
              <a:gd name="connsiteY5" fmla="*/ 5315865 h 5339969"/>
              <a:gd name="connsiteX6" fmla="*/ 374114 w 4524156"/>
              <a:gd name="connsiteY6" fmla="*/ 4650330 h 5339969"/>
              <a:gd name="connsiteX7" fmla="*/ 425477 w 4524156"/>
              <a:gd name="connsiteY7" fmla="*/ 180363 h 5339969"/>
              <a:gd name="connsiteX8" fmla="*/ 744218 w 4524156"/>
              <a:gd name="connsiteY8" fmla="*/ 15 h 533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4156" h="5339969">
                <a:moveTo>
                  <a:pt x="744218" y="15"/>
                </a:moveTo>
                <a:cubicBezTo>
                  <a:pt x="1881353" y="-7139"/>
                  <a:pt x="5434348" y="2665870"/>
                  <a:pt x="4305474" y="3494917"/>
                </a:cubicBezTo>
                <a:cubicBezTo>
                  <a:pt x="3479395" y="4102289"/>
                  <a:pt x="3677316" y="4788049"/>
                  <a:pt x="3846279" y="5331155"/>
                </a:cubicBezTo>
                <a:lnTo>
                  <a:pt x="3848992" y="5339969"/>
                </a:lnTo>
                <a:lnTo>
                  <a:pt x="65300" y="5339969"/>
                </a:lnTo>
                <a:lnTo>
                  <a:pt x="50017" y="5315865"/>
                </a:lnTo>
                <a:cubicBezTo>
                  <a:pt x="-65186" y="5091384"/>
                  <a:pt x="8919" y="4859735"/>
                  <a:pt x="374114" y="4650330"/>
                </a:cubicBezTo>
                <a:cubicBezTo>
                  <a:pt x="2254135" y="3573299"/>
                  <a:pt x="-132500" y="1781393"/>
                  <a:pt x="425477" y="180363"/>
                </a:cubicBezTo>
                <a:cubicBezTo>
                  <a:pt x="468625" y="56757"/>
                  <a:pt x="581770" y="1037"/>
                  <a:pt x="744218" y="1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1331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5DAAB40-5E81-8C4E-99BD-F63636A2BD1E}"/>
              </a:ext>
            </a:extLst>
          </p:cNvPr>
          <p:cNvSpPr txBox="1">
            <a:spLocks/>
          </p:cNvSpPr>
          <p:nvPr userDrawn="1"/>
        </p:nvSpPr>
        <p:spPr>
          <a:xfrm>
            <a:off x="11385550" y="234950"/>
            <a:ext cx="647700" cy="328613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ED3DC2A-6A85-7346-8995-C16EED86302F}" type="slidenum">
              <a:rPr lang="en-US" b="1" smtClean="0">
                <a:solidFill>
                  <a:schemeClr val="tx1"/>
                </a:solidFill>
                <a:ea typeface="Source Sans Pro" charset="0"/>
                <a:cs typeface="Source Sans Pro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tx1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775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350485A-8C71-FC41-878A-C21B091F16AC}"/>
              </a:ext>
            </a:extLst>
          </p:cNvPr>
          <p:cNvSpPr txBox="1">
            <a:spLocks/>
          </p:cNvSpPr>
          <p:nvPr userDrawn="1"/>
        </p:nvSpPr>
        <p:spPr>
          <a:xfrm>
            <a:off x="11385550" y="234950"/>
            <a:ext cx="647700" cy="328613"/>
          </a:xfrm>
          <a:prstGeom prst="rect">
            <a:avLst/>
          </a:prstGeom>
        </p:spPr>
        <p:txBody>
          <a:bodyPr wrap="none" lIns="121920" tIns="60960" rIns="121920" bIns="6096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A405BAC-3594-B049-8824-DCCD9E23B0E9}" type="slidenum">
              <a:rPr lang="en-US" b="1" smtClean="0">
                <a:solidFill>
                  <a:schemeClr val="tx1"/>
                </a:solidFill>
                <a:ea typeface="Source Sans Pro" charset="0"/>
                <a:cs typeface="Source Sans Pro" charset="0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b="1" dirty="0">
              <a:solidFill>
                <a:schemeClr val="tx1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247546E-FAB8-7849-B375-A8B9D14BDC36}"/>
              </a:ext>
            </a:extLst>
          </p:cNvPr>
          <p:cNvSpPr/>
          <p:nvPr userDrawn="1"/>
        </p:nvSpPr>
        <p:spPr>
          <a:xfrm>
            <a:off x="-114300" y="-139700"/>
            <a:ext cx="12407900" cy="7137400"/>
          </a:xfrm>
          <a:custGeom>
            <a:avLst/>
            <a:gdLst>
              <a:gd name="connsiteX0" fmla="*/ 658522 w 12407900"/>
              <a:gd name="connsiteY0" fmla="*/ 0 h 7137400"/>
              <a:gd name="connsiteX1" fmla="*/ 11911775 w 12407900"/>
              <a:gd name="connsiteY1" fmla="*/ 0 h 7137400"/>
              <a:gd name="connsiteX2" fmla="*/ 11995325 w 12407900"/>
              <a:gd name="connsiteY2" fmla="*/ 75959 h 7137400"/>
              <a:gd name="connsiteX3" fmla="*/ 12211517 w 12407900"/>
              <a:gd name="connsiteY3" fmla="*/ 294981 h 7137400"/>
              <a:gd name="connsiteX4" fmla="*/ 12407900 w 12407900"/>
              <a:gd name="connsiteY4" fmla="*/ 516916 h 7137400"/>
              <a:gd name="connsiteX5" fmla="*/ 12407900 w 12407900"/>
              <a:gd name="connsiteY5" fmla="*/ 7137400 h 7137400"/>
              <a:gd name="connsiteX6" fmla="*/ 0 w 12407900"/>
              <a:gd name="connsiteY6" fmla="*/ 7137400 h 7137400"/>
              <a:gd name="connsiteX7" fmla="*/ 0 w 12407900"/>
              <a:gd name="connsiteY7" fmla="*/ 528784 h 7137400"/>
              <a:gd name="connsiteX8" fmla="*/ 34696 w 12407900"/>
              <a:gd name="connsiteY8" fmla="*/ 496355 h 7137400"/>
              <a:gd name="connsiteX9" fmla="*/ 527063 w 12407900"/>
              <a:gd name="connsiteY9" fmla="*/ 94059 h 713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7900" h="7137400">
                <a:moveTo>
                  <a:pt x="658522" y="0"/>
                </a:moveTo>
                <a:lnTo>
                  <a:pt x="11911775" y="0"/>
                </a:lnTo>
                <a:lnTo>
                  <a:pt x="11995325" y="75959"/>
                </a:lnTo>
                <a:cubicBezTo>
                  <a:pt x="12069628" y="147265"/>
                  <a:pt x="12141703" y="220292"/>
                  <a:pt x="12211517" y="294981"/>
                </a:cubicBezTo>
                <a:lnTo>
                  <a:pt x="12407900" y="516916"/>
                </a:lnTo>
                <a:lnTo>
                  <a:pt x="12407900" y="7137400"/>
                </a:lnTo>
                <a:lnTo>
                  <a:pt x="0" y="7137400"/>
                </a:lnTo>
                <a:lnTo>
                  <a:pt x="0" y="528784"/>
                </a:lnTo>
                <a:lnTo>
                  <a:pt x="34696" y="496355"/>
                </a:lnTo>
                <a:cubicBezTo>
                  <a:pt x="190692" y="356990"/>
                  <a:pt x="354945" y="222777"/>
                  <a:pt x="527063" y="94059"/>
                </a:cubicBezTo>
                <a:close/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D4CA060-1EB7-5040-8979-99FB746AA997}"/>
              </a:ext>
            </a:extLst>
          </p:cNvPr>
          <p:cNvSpPr/>
          <p:nvPr userDrawn="1"/>
        </p:nvSpPr>
        <p:spPr>
          <a:xfrm>
            <a:off x="-114300" y="-139700"/>
            <a:ext cx="12407900" cy="7137400"/>
          </a:xfrm>
          <a:custGeom>
            <a:avLst/>
            <a:gdLst>
              <a:gd name="connsiteX0" fmla="*/ 1272925 w 12407900"/>
              <a:gd name="connsiteY0" fmla="*/ 0 h 7137400"/>
              <a:gd name="connsiteX1" fmla="*/ 10937726 w 12407900"/>
              <a:gd name="connsiteY1" fmla="*/ 0 h 7137400"/>
              <a:gd name="connsiteX2" fmla="*/ 10963608 w 12407900"/>
              <a:gd name="connsiteY2" fmla="*/ 14979 h 7137400"/>
              <a:gd name="connsiteX3" fmla="*/ 12322394 w 12407900"/>
              <a:gd name="connsiteY3" fmla="*/ 1369901 h 7137400"/>
              <a:gd name="connsiteX4" fmla="*/ 12407900 w 12407900"/>
              <a:gd name="connsiteY4" fmla="*/ 1534095 h 7137400"/>
              <a:gd name="connsiteX5" fmla="*/ 12407900 w 12407900"/>
              <a:gd name="connsiteY5" fmla="*/ 5377854 h 7137400"/>
              <a:gd name="connsiteX6" fmla="*/ 12378438 w 12407900"/>
              <a:gd name="connsiteY6" fmla="*/ 5451150 h 7137400"/>
              <a:gd name="connsiteX7" fmla="*/ 11169762 w 12407900"/>
              <a:gd name="connsiteY7" fmla="*/ 7126105 h 7137400"/>
              <a:gd name="connsiteX8" fmla="*/ 11156476 w 12407900"/>
              <a:gd name="connsiteY8" fmla="*/ 7137400 h 7137400"/>
              <a:gd name="connsiteX9" fmla="*/ 1914992 w 12407900"/>
              <a:gd name="connsiteY9" fmla="*/ 7137400 h 7137400"/>
              <a:gd name="connsiteX10" fmla="*/ 1859553 w 12407900"/>
              <a:gd name="connsiteY10" fmla="*/ 7096884 h 7137400"/>
              <a:gd name="connsiteX11" fmla="*/ 11346 w 12407900"/>
              <a:gd name="connsiteY11" fmla="*/ 4439115 h 7137400"/>
              <a:gd name="connsiteX12" fmla="*/ 0 w 12407900"/>
              <a:gd name="connsiteY12" fmla="*/ 4392155 h 7137400"/>
              <a:gd name="connsiteX13" fmla="*/ 0 w 12407900"/>
              <a:gd name="connsiteY13" fmla="*/ 2026681 h 7137400"/>
              <a:gd name="connsiteX14" fmla="*/ 2778 w 12407900"/>
              <a:gd name="connsiteY14" fmla="*/ 2015010 h 7137400"/>
              <a:gd name="connsiteX15" fmla="*/ 1245599 w 12407900"/>
              <a:gd name="connsiteY15" fmla="*/ 22791 h 713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407900" h="7137400">
                <a:moveTo>
                  <a:pt x="1272925" y="0"/>
                </a:moveTo>
                <a:lnTo>
                  <a:pt x="10937726" y="0"/>
                </a:lnTo>
                <a:lnTo>
                  <a:pt x="10963608" y="14979"/>
                </a:lnTo>
                <a:cubicBezTo>
                  <a:pt x="11553437" y="376200"/>
                  <a:pt x="12011461" y="821317"/>
                  <a:pt x="12322394" y="1369901"/>
                </a:cubicBezTo>
                <a:lnTo>
                  <a:pt x="12407900" y="1534095"/>
                </a:lnTo>
                <a:lnTo>
                  <a:pt x="12407900" y="5377854"/>
                </a:lnTo>
                <a:lnTo>
                  <a:pt x="12378438" y="5451150"/>
                </a:lnTo>
                <a:cubicBezTo>
                  <a:pt x="12103005" y="6086896"/>
                  <a:pt x="11696132" y="6653946"/>
                  <a:pt x="11169762" y="7126105"/>
                </a:cubicBezTo>
                <a:lnTo>
                  <a:pt x="11156476" y="7137400"/>
                </a:lnTo>
                <a:lnTo>
                  <a:pt x="1914992" y="7137400"/>
                </a:lnTo>
                <a:lnTo>
                  <a:pt x="1859553" y="7096884"/>
                </a:lnTo>
                <a:cubicBezTo>
                  <a:pt x="941226" y="6394410"/>
                  <a:pt x="294190" y="5483064"/>
                  <a:pt x="11346" y="4439115"/>
                </a:cubicBezTo>
                <a:lnTo>
                  <a:pt x="0" y="4392155"/>
                </a:lnTo>
                <a:lnTo>
                  <a:pt x="0" y="2026681"/>
                </a:lnTo>
                <a:lnTo>
                  <a:pt x="2778" y="2015010"/>
                </a:lnTo>
                <a:cubicBezTo>
                  <a:pt x="214624" y="1236503"/>
                  <a:pt x="640538" y="559617"/>
                  <a:pt x="1245599" y="22791"/>
                </a:cubicBezTo>
                <a:close/>
              </a:path>
            </a:pathLst>
          </a:custGeom>
          <a:noFill/>
          <a:ln w="6350">
            <a:solidFill>
              <a:schemeClr val="tx1">
                <a:alpha val="2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04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D8676C45-E694-7240-B113-2246509654FE}"/>
              </a:ext>
            </a:extLst>
          </p:cNvPr>
          <p:cNvSpPr/>
          <p:nvPr/>
        </p:nvSpPr>
        <p:spPr>
          <a:xfrm>
            <a:off x="4406900" y="-188913"/>
            <a:ext cx="8008938" cy="3617913"/>
          </a:xfrm>
          <a:custGeom>
            <a:avLst/>
            <a:gdLst>
              <a:gd name="connsiteX0" fmla="*/ 0 w 8008309"/>
              <a:gd name="connsiteY0" fmla="*/ 0 h 3617550"/>
              <a:gd name="connsiteX1" fmla="*/ 8008309 w 8008309"/>
              <a:gd name="connsiteY1" fmla="*/ 0 h 3617550"/>
              <a:gd name="connsiteX2" fmla="*/ 8008309 w 8008309"/>
              <a:gd name="connsiteY2" fmla="*/ 904171 h 3617550"/>
              <a:gd name="connsiteX3" fmla="*/ 7633551 w 8008309"/>
              <a:gd name="connsiteY3" fmla="*/ 1084512 h 3617550"/>
              <a:gd name="connsiteX4" fmla="*/ 6524351 w 8008309"/>
              <a:gd name="connsiteY4" fmla="*/ 1522592 h 3617550"/>
              <a:gd name="connsiteX5" fmla="*/ 3262608 w 8008309"/>
              <a:gd name="connsiteY5" fmla="*/ 1918111 h 3617550"/>
              <a:gd name="connsiteX6" fmla="*/ 1184058 w 8008309"/>
              <a:gd name="connsiteY6" fmla="*/ 3617550 h 3617550"/>
              <a:gd name="connsiteX7" fmla="*/ 1196220 w 8008309"/>
              <a:gd name="connsiteY7" fmla="*/ 1333394 h 3617550"/>
              <a:gd name="connsiteX8" fmla="*/ 29234 w 8008309"/>
              <a:gd name="connsiteY8" fmla="*/ 51023 h 36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8309" h="3617550">
                <a:moveTo>
                  <a:pt x="0" y="0"/>
                </a:moveTo>
                <a:lnTo>
                  <a:pt x="8008309" y="0"/>
                </a:lnTo>
                <a:lnTo>
                  <a:pt x="8008309" y="904171"/>
                </a:lnTo>
                <a:lnTo>
                  <a:pt x="7633551" y="1084512"/>
                </a:lnTo>
                <a:cubicBezTo>
                  <a:pt x="7281221" y="1243644"/>
                  <a:pt x="6910423" y="1390613"/>
                  <a:pt x="6524351" y="1522592"/>
                </a:cubicBezTo>
                <a:cubicBezTo>
                  <a:pt x="5356217" y="1922288"/>
                  <a:pt x="4302173" y="2069302"/>
                  <a:pt x="3262608" y="1918111"/>
                </a:cubicBezTo>
                <a:cubicBezTo>
                  <a:pt x="2874003" y="1861310"/>
                  <a:pt x="1184058" y="3617550"/>
                  <a:pt x="1184058" y="3617550"/>
                </a:cubicBezTo>
                <a:cubicBezTo>
                  <a:pt x="1184058" y="3617550"/>
                  <a:pt x="1513012" y="1544310"/>
                  <a:pt x="1196220" y="1333394"/>
                </a:cubicBezTo>
                <a:cubicBezTo>
                  <a:pt x="802257" y="1072151"/>
                  <a:pt x="316427" y="528521"/>
                  <a:pt x="29234" y="51023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52CD409-CD90-7940-B9C9-C219FA5823E8}"/>
              </a:ext>
            </a:extLst>
          </p:cNvPr>
          <p:cNvSpPr/>
          <p:nvPr/>
        </p:nvSpPr>
        <p:spPr>
          <a:xfrm>
            <a:off x="5172075" y="-188913"/>
            <a:ext cx="6886575" cy="2836863"/>
          </a:xfrm>
          <a:custGeom>
            <a:avLst/>
            <a:gdLst>
              <a:gd name="connsiteX0" fmla="*/ 0 w 6886392"/>
              <a:gd name="connsiteY0" fmla="*/ 0 h 2835751"/>
              <a:gd name="connsiteX1" fmla="*/ 6886392 w 6886392"/>
              <a:gd name="connsiteY1" fmla="*/ 0 h 2835751"/>
              <a:gd name="connsiteX2" fmla="*/ 6794698 w 6886392"/>
              <a:gd name="connsiteY2" fmla="*/ 109726 h 2835751"/>
              <a:gd name="connsiteX3" fmla="*/ 4190036 w 6886392"/>
              <a:gd name="connsiteY3" fmla="*/ 1611473 h 2835751"/>
              <a:gd name="connsiteX4" fmla="*/ 2115572 w 6886392"/>
              <a:gd name="connsiteY4" fmla="*/ 1762712 h 2835751"/>
              <a:gd name="connsiteX5" fmla="*/ 745244 w 6886392"/>
              <a:gd name="connsiteY5" fmla="*/ 2835751 h 2835751"/>
              <a:gd name="connsiteX6" fmla="*/ 829157 w 6886392"/>
              <a:gd name="connsiteY6" fmla="*/ 1294088 h 2835751"/>
              <a:gd name="connsiteX7" fmla="*/ 16300 w 6886392"/>
              <a:gd name="connsiteY7" fmla="*/ 82006 h 283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86392" h="2835751">
                <a:moveTo>
                  <a:pt x="0" y="0"/>
                </a:moveTo>
                <a:lnTo>
                  <a:pt x="6886392" y="0"/>
                </a:lnTo>
                <a:lnTo>
                  <a:pt x="6794698" y="109726"/>
                </a:lnTo>
                <a:cubicBezTo>
                  <a:pt x="6240206" y="716959"/>
                  <a:pt x="5307874" y="1272100"/>
                  <a:pt x="4190036" y="1611473"/>
                </a:cubicBezTo>
                <a:cubicBezTo>
                  <a:pt x="3438107" y="1839416"/>
                  <a:pt x="2767536" y="1901755"/>
                  <a:pt x="2115572" y="1762712"/>
                </a:cubicBezTo>
                <a:cubicBezTo>
                  <a:pt x="1872591" y="1709860"/>
                  <a:pt x="745244" y="2835751"/>
                  <a:pt x="745244" y="2835751"/>
                </a:cubicBezTo>
                <a:cubicBezTo>
                  <a:pt x="745244" y="2835751"/>
                  <a:pt x="1022156" y="1448037"/>
                  <a:pt x="829157" y="1294088"/>
                </a:cubicBezTo>
                <a:cubicBezTo>
                  <a:pt x="509195" y="1040396"/>
                  <a:pt x="101307" y="442487"/>
                  <a:pt x="16300" y="82006"/>
                </a:cubicBezTo>
                <a:close/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1724526" y="459392"/>
            <a:ext cx="3891083" cy="2358197"/>
          </a:xfrm>
        </p:spPr>
        <p:txBody>
          <a:bodyPr anchor="t">
            <a:normAutofit/>
          </a:bodyPr>
          <a:lstStyle>
            <a:lvl1pPr>
              <a:defRPr sz="3800" b="1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5764461" y="0"/>
            <a:ext cx="4628066" cy="2127686"/>
          </a:xfrm>
          <a:custGeom>
            <a:avLst/>
            <a:gdLst>
              <a:gd name="connsiteX0" fmla="*/ 3072 w 4628066"/>
              <a:gd name="connsiteY0" fmla="*/ 0 h 2127686"/>
              <a:gd name="connsiteX1" fmla="*/ 4628066 w 4628066"/>
              <a:gd name="connsiteY1" fmla="*/ 0 h 2127686"/>
              <a:gd name="connsiteX2" fmla="*/ 4587798 w 4628066"/>
              <a:gd name="connsiteY2" fmla="*/ 99408 h 2127686"/>
              <a:gd name="connsiteX3" fmla="*/ 2604738 w 4628066"/>
              <a:gd name="connsiteY3" fmla="*/ 1423066 h 2127686"/>
              <a:gd name="connsiteX4" fmla="*/ 1288748 w 4628066"/>
              <a:gd name="connsiteY4" fmla="*/ 1451349 h 2127686"/>
              <a:gd name="connsiteX5" fmla="*/ 386983 w 4628066"/>
              <a:gd name="connsiteY5" fmla="*/ 2127686 h 2127686"/>
              <a:gd name="connsiteX6" fmla="*/ 490998 w 4628066"/>
              <a:gd name="connsiteY6" fmla="*/ 1091046 h 2127686"/>
              <a:gd name="connsiteX7" fmla="*/ 16975 w 4628066"/>
              <a:gd name="connsiteY7" fmla="*/ 244659 h 2127686"/>
              <a:gd name="connsiteX8" fmla="*/ 0 w 4628066"/>
              <a:gd name="connsiteY8" fmla="*/ 73494 h 212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8066" h="2127686">
                <a:moveTo>
                  <a:pt x="3072" y="0"/>
                </a:moveTo>
                <a:lnTo>
                  <a:pt x="4628066" y="0"/>
                </a:lnTo>
                <a:lnTo>
                  <a:pt x="4587798" y="99408"/>
                </a:lnTo>
                <a:cubicBezTo>
                  <a:pt x="4323126" y="647299"/>
                  <a:pt x="3561488" y="1169966"/>
                  <a:pt x="2604738" y="1423066"/>
                </a:cubicBezTo>
                <a:cubicBezTo>
                  <a:pt x="2122926" y="1549901"/>
                  <a:pt x="1696329" y="1568874"/>
                  <a:pt x="1288748" y="1451349"/>
                </a:cubicBezTo>
                <a:cubicBezTo>
                  <a:pt x="1136163" y="1408134"/>
                  <a:pt x="386983" y="2127686"/>
                  <a:pt x="386983" y="2127686"/>
                </a:cubicBezTo>
                <a:cubicBezTo>
                  <a:pt x="386983" y="2127686"/>
                  <a:pt x="608300" y="1201719"/>
                  <a:pt x="490998" y="1091046"/>
                </a:cubicBezTo>
                <a:cubicBezTo>
                  <a:pt x="296486" y="908699"/>
                  <a:pt x="58902" y="490248"/>
                  <a:pt x="16975" y="244659"/>
                </a:cubicBezTo>
                <a:cubicBezTo>
                  <a:pt x="7195" y="187543"/>
                  <a:pt x="1591" y="130417"/>
                  <a:pt x="0" y="73494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098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52DFC0-641F-824E-AA80-886EC5509CB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724025" y="365125"/>
            <a:ext cx="96297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4EA9D7C-9DAD-4545-9BC2-7DBBB5B6AA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24025" y="1825625"/>
            <a:ext cx="96297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351FFC-C0C0-6942-9CE1-FE4E44E9351F}"/>
              </a:ext>
            </a:extLst>
          </p:cNvPr>
          <p:cNvCxnSpPr/>
          <p:nvPr userDrawn="1"/>
        </p:nvCxnSpPr>
        <p:spPr>
          <a:xfrm>
            <a:off x="11710988" y="612775"/>
            <a:ext cx="0" cy="3968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185CBE21-D74D-4543-ABB4-577511C61C61}"/>
              </a:ext>
            </a:extLst>
          </p:cNvPr>
          <p:cNvSpPr/>
          <p:nvPr userDrawn="1"/>
        </p:nvSpPr>
        <p:spPr>
          <a:xfrm rot="2700000" flipH="1">
            <a:off x="11644313" y="6372225"/>
            <a:ext cx="131762" cy="131763"/>
          </a:xfrm>
          <a:custGeom>
            <a:avLst/>
            <a:gdLst>
              <a:gd name="connsiteX0" fmla="*/ 216347 w 216347"/>
              <a:gd name="connsiteY0" fmla="*/ 347 h 216347"/>
              <a:gd name="connsiteX1" fmla="*/ 216000 w 216347"/>
              <a:gd name="connsiteY1" fmla="*/ 347 h 216347"/>
              <a:gd name="connsiteX2" fmla="*/ 216000 w 216347"/>
              <a:gd name="connsiteY2" fmla="*/ 0 h 216347"/>
              <a:gd name="connsiteX3" fmla="*/ 0 w 216347"/>
              <a:gd name="connsiteY3" fmla="*/ 0 h 216347"/>
              <a:gd name="connsiteX4" fmla="*/ 0 w 216347"/>
              <a:gd name="connsiteY4" fmla="*/ 28800 h 216347"/>
              <a:gd name="connsiteX5" fmla="*/ 187546 w 216347"/>
              <a:gd name="connsiteY5" fmla="*/ 28800 h 216347"/>
              <a:gd name="connsiteX6" fmla="*/ 187547 w 216347"/>
              <a:gd name="connsiteY6" fmla="*/ 216347 h 216347"/>
              <a:gd name="connsiteX7" fmla="*/ 216347 w 216347"/>
              <a:gd name="connsiteY7" fmla="*/ 216347 h 2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47" h="216347">
                <a:moveTo>
                  <a:pt x="216347" y="347"/>
                </a:moveTo>
                <a:lnTo>
                  <a:pt x="216000" y="347"/>
                </a:lnTo>
                <a:lnTo>
                  <a:pt x="216000" y="0"/>
                </a:lnTo>
                <a:lnTo>
                  <a:pt x="0" y="0"/>
                </a:lnTo>
                <a:lnTo>
                  <a:pt x="0" y="28800"/>
                </a:lnTo>
                <a:lnTo>
                  <a:pt x="187546" y="28800"/>
                </a:lnTo>
                <a:lnTo>
                  <a:pt x="187547" y="216347"/>
                </a:lnTo>
                <a:lnTo>
                  <a:pt x="216347" y="21634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4" r:id="rId12"/>
    <p:sldLayoutId id="2147484005" r:id="rId13"/>
    <p:sldLayoutId id="2147484006" r:id="rId14"/>
    <p:sldLayoutId id="2147484007" r:id="rId15"/>
    <p:sldLayoutId id="2147484008" r:id="rId16"/>
    <p:sldLayoutId id="2147484009" r:id="rId17"/>
    <p:sldLayoutId id="2147484010" r:id="rId18"/>
    <p:sldLayoutId id="2147484011" r:id="rId19"/>
    <p:sldLayoutId id="2147484012" r:id="rId20"/>
    <p:sldLayoutId id="2147484013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urce Sans Pro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662B8FDA-E507-B347-8599-4AF3DD2034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r="9241"/>
          <a:stretch>
            <a:fillRect/>
          </a:stretch>
        </p:blipFill>
        <p:spPr>
          <a:xfrm>
            <a:off x="6278563" y="-152400"/>
            <a:ext cx="5245100" cy="4189413"/>
          </a:xfrm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94140272-7D90-FE4B-97EF-BE95AB42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179388"/>
            <a:ext cx="3890963" cy="1762125"/>
          </a:xfrm>
        </p:spPr>
        <p:txBody>
          <a:bodyPr/>
          <a:lstStyle/>
          <a:p>
            <a:pPr eaLnBrk="1" hangingPunct="1"/>
            <a:r>
              <a:rPr lang="en-US" altLang="en-US">
                <a:latin typeface="Source Sans Pro" panose="020F0502020204030204" pitchFamily="34" charset="0"/>
                <a:ea typeface="Source Sans Pro" panose="020F0502020204030204" pitchFamily="34" charset="0"/>
                <a:cs typeface="Source Sans Pro" panose="020F0502020204030204" pitchFamily="34" charset="0"/>
              </a:rPr>
              <a:t>The Future of Series A Investments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187FEE4-2D8D-774B-93B6-E9F5335799E2}"/>
              </a:ext>
            </a:extLst>
          </p:cNvPr>
          <p:cNvSpPr/>
          <p:nvPr/>
        </p:nvSpPr>
        <p:spPr>
          <a:xfrm rot="4500000">
            <a:off x="2414875" y="-1422599"/>
            <a:ext cx="4934730" cy="9706685"/>
          </a:xfrm>
          <a:custGeom>
            <a:avLst/>
            <a:gdLst>
              <a:gd name="connsiteX0" fmla="*/ 0 w 4934730"/>
              <a:gd name="connsiteY0" fmla="*/ 217475 h 9706685"/>
              <a:gd name="connsiteX1" fmla="*/ 58272 w 4934730"/>
              <a:gd name="connsiteY1" fmla="*/ 0 h 9706685"/>
              <a:gd name="connsiteX2" fmla="*/ 280190 w 4934730"/>
              <a:gd name="connsiteY2" fmla="*/ 301040 h 9706685"/>
              <a:gd name="connsiteX3" fmla="*/ 1163946 w 4934730"/>
              <a:gd name="connsiteY3" fmla="*/ 1577847 h 9706685"/>
              <a:gd name="connsiteX4" fmla="*/ 1546440 w 4934730"/>
              <a:gd name="connsiteY4" fmla="*/ 2258236 h 9706685"/>
              <a:gd name="connsiteX5" fmla="*/ 1707843 w 4934730"/>
              <a:gd name="connsiteY5" fmla="*/ 2614220 h 9706685"/>
              <a:gd name="connsiteX6" fmla="*/ 1840010 w 4934730"/>
              <a:gd name="connsiteY6" fmla="*/ 2983123 h 9706685"/>
              <a:gd name="connsiteX7" fmla="*/ 1939288 w 4934730"/>
              <a:gd name="connsiteY7" fmla="*/ 3362792 h 9706685"/>
              <a:gd name="connsiteX8" fmla="*/ 1994714 w 4934730"/>
              <a:gd name="connsiteY8" fmla="*/ 3751791 h 9706685"/>
              <a:gd name="connsiteX9" fmla="*/ 1948425 w 4934730"/>
              <a:gd name="connsiteY9" fmla="*/ 4534095 h 9706685"/>
              <a:gd name="connsiteX10" fmla="*/ 1844274 w 4934730"/>
              <a:gd name="connsiteY10" fmla="*/ 4911610 h 9706685"/>
              <a:gd name="connsiteX11" fmla="*/ 1692007 w 4934730"/>
              <a:gd name="connsiteY11" fmla="*/ 5271901 h 9706685"/>
              <a:gd name="connsiteX12" fmla="*/ 1279060 w 4934730"/>
              <a:gd name="connsiteY12" fmla="*/ 5932194 h 9706685"/>
              <a:gd name="connsiteX13" fmla="*/ 1250434 w 4934730"/>
              <a:gd name="connsiteY13" fmla="*/ 5972386 h 9706685"/>
              <a:gd name="connsiteX14" fmla="*/ 1219371 w 4934730"/>
              <a:gd name="connsiteY14" fmla="*/ 6009707 h 9706685"/>
              <a:gd name="connsiteX15" fmla="*/ 1157247 w 4934730"/>
              <a:gd name="connsiteY15" fmla="*/ 6085067 h 9706685"/>
              <a:gd name="connsiteX16" fmla="*/ 1095731 w 4934730"/>
              <a:gd name="connsiteY16" fmla="*/ 6159709 h 9706685"/>
              <a:gd name="connsiteX17" fmla="*/ 1031779 w 4934730"/>
              <a:gd name="connsiteY17" fmla="*/ 6232915 h 9706685"/>
              <a:gd name="connsiteX18" fmla="*/ 764398 w 4934730"/>
              <a:gd name="connsiteY18" fmla="*/ 6515693 h 9706685"/>
              <a:gd name="connsiteX19" fmla="*/ 730900 w 4934730"/>
              <a:gd name="connsiteY19" fmla="*/ 6548708 h 9706685"/>
              <a:gd name="connsiteX20" fmla="*/ 698010 w 4934730"/>
              <a:gd name="connsiteY20" fmla="*/ 6581722 h 9706685"/>
              <a:gd name="connsiteX21" fmla="*/ 631622 w 4934730"/>
              <a:gd name="connsiteY21" fmla="*/ 6650622 h 9706685"/>
              <a:gd name="connsiteX22" fmla="*/ 505545 w 4934730"/>
              <a:gd name="connsiteY22" fmla="*/ 6794164 h 9706685"/>
              <a:gd name="connsiteX23" fmla="*/ 286890 w 4934730"/>
              <a:gd name="connsiteY23" fmla="*/ 7105651 h 9706685"/>
              <a:gd name="connsiteX24" fmla="*/ 201012 w 4934730"/>
              <a:gd name="connsiteY24" fmla="*/ 7275748 h 9706685"/>
              <a:gd name="connsiteX25" fmla="*/ 137060 w 4934730"/>
              <a:gd name="connsiteY25" fmla="*/ 7454458 h 9706685"/>
              <a:gd name="connsiteX26" fmla="*/ 103561 w 4934730"/>
              <a:gd name="connsiteY26" fmla="*/ 7825514 h 9706685"/>
              <a:gd name="connsiteX27" fmla="*/ 143151 w 4934730"/>
              <a:gd name="connsiteY27" fmla="*/ 8009248 h 9706685"/>
              <a:gd name="connsiteX28" fmla="*/ 176649 w 4934730"/>
              <a:gd name="connsiteY28" fmla="*/ 8097526 h 9706685"/>
              <a:gd name="connsiteX29" fmla="*/ 218675 w 4934730"/>
              <a:gd name="connsiteY29" fmla="*/ 8181498 h 9706685"/>
              <a:gd name="connsiteX30" fmla="*/ 452556 w 4934730"/>
              <a:gd name="connsiteY30" fmla="*/ 8477195 h 9706685"/>
              <a:gd name="connsiteX31" fmla="*/ 596296 w 4934730"/>
              <a:gd name="connsiteY31" fmla="*/ 8601359 h 9706685"/>
              <a:gd name="connsiteX32" fmla="*/ 753435 w 4934730"/>
              <a:gd name="connsiteY32" fmla="*/ 8711886 h 9706685"/>
              <a:gd name="connsiteX33" fmla="*/ 1086595 w 4934730"/>
              <a:gd name="connsiteY33" fmla="*/ 8897055 h 9706685"/>
              <a:gd name="connsiteX34" fmla="*/ 1804684 w 4934730"/>
              <a:gd name="connsiteY34" fmla="*/ 9169068 h 9706685"/>
              <a:gd name="connsiteX35" fmla="*/ 2553836 w 4934730"/>
              <a:gd name="connsiteY35" fmla="*/ 9349930 h 9706685"/>
              <a:gd name="connsiteX36" fmla="*/ 3315779 w 4934730"/>
              <a:gd name="connsiteY36" fmla="*/ 9466917 h 9706685"/>
              <a:gd name="connsiteX37" fmla="*/ 4853673 w 4934730"/>
              <a:gd name="connsiteY37" fmla="*/ 9560220 h 9706685"/>
              <a:gd name="connsiteX38" fmla="*/ 4934730 w 4934730"/>
              <a:gd name="connsiteY38" fmla="*/ 9559861 h 9706685"/>
              <a:gd name="connsiteX39" fmla="*/ 4895389 w 4934730"/>
              <a:gd name="connsiteY39" fmla="*/ 9706685 h 9706685"/>
              <a:gd name="connsiteX40" fmla="*/ 4833573 w 4934730"/>
              <a:gd name="connsiteY40" fmla="*/ 9705915 h 9706685"/>
              <a:gd name="connsiteX41" fmla="*/ 3282889 w 4934730"/>
              <a:gd name="connsiteY41" fmla="*/ 9579598 h 9706685"/>
              <a:gd name="connsiteX42" fmla="*/ 2516074 w 4934730"/>
              <a:gd name="connsiteY42" fmla="*/ 9445386 h 9706685"/>
              <a:gd name="connsiteX43" fmla="*/ 1762659 w 4934730"/>
              <a:gd name="connsiteY43" fmla="*/ 9248733 h 9706685"/>
              <a:gd name="connsiteX44" fmla="*/ 1037870 w 4934730"/>
              <a:gd name="connsiteY44" fmla="*/ 8960932 h 9706685"/>
              <a:gd name="connsiteX45" fmla="*/ 698010 w 4934730"/>
              <a:gd name="connsiteY45" fmla="*/ 8767150 h 9706685"/>
              <a:gd name="connsiteX46" fmla="*/ 539044 w 4934730"/>
              <a:gd name="connsiteY46" fmla="*/ 8651598 h 9706685"/>
              <a:gd name="connsiteX47" fmla="*/ 391041 w 4934730"/>
              <a:gd name="connsiteY47" fmla="*/ 8521693 h 9706685"/>
              <a:gd name="connsiteX48" fmla="*/ 148023 w 4934730"/>
              <a:gd name="connsiteY48" fmla="*/ 8210207 h 9706685"/>
              <a:gd name="connsiteX49" fmla="*/ 103561 w 4934730"/>
              <a:gd name="connsiteY49" fmla="*/ 8121928 h 9706685"/>
              <a:gd name="connsiteX50" fmla="*/ 68235 w 4934730"/>
              <a:gd name="connsiteY50" fmla="*/ 8028626 h 9706685"/>
              <a:gd name="connsiteX51" fmla="*/ 26210 w 4934730"/>
              <a:gd name="connsiteY51" fmla="*/ 7834127 h 9706685"/>
              <a:gd name="connsiteX52" fmla="*/ 26210 w 4934730"/>
              <a:gd name="connsiteY52" fmla="*/ 7635321 h 9706685"/>
              <a:gd name="connsiteX53" fmla="*/ 39609 w 4934730"/>
              <a:gd name="connsiteY53" fmla="*/ 7536277 h 9706685"/>
              <a:gd name="connsiteX54" fmla="*/ 61535 w 4934730"/>
              <a:gd name="connsiteY54" fmla="*/ 7438668 h 9706685"/>
              <a:gd name="connsiteX55" fmla="*/ 127924 w 4934730"/>
              <a:gd name="connsiteY55" fmla="*/ 7253499 h 9706685"/>
              <a:gd name="connsiteX56" fmla="*/ 216238 w 4934730"/>
              <a:gd name="connsiteY56" fmla="*/ 7079095 h 9706685"/>
              <a:gd name="connsiteX57" fmla="*/ 441593 w 4934730"/>
              <a:gd name="connsiteY57" fmla="*/ 6758279 h 9706685"/>
              <a:gd name="connsiteX58" fmla="*/ 570106 w 4934730"/>
              <a:gd name="connsiteY58" fmla="*/ 6610431 h 9706685"/>
              <a:gd name="connsiteX59" fmla="*/ 635885 w 4934730"/>
              <a:gd name="connsiteY59" fmla="*/ 6540095 h 9706685"/>
              <a:gd name="connsiteX60" fmla="*/ 669384 w 4934730"/>
              <a:gd name="connsiteY60" fmla="*/ 6504209 h 9706685"/>
              <a:gd name="connsiteX61" fmla="*/ 702274 w 4934730"/>
              <a:gd name="connsiteY61" fmla="*/ 6469042 h 9706685"/>
              <a:gd name="connsiteX62" fmla="*/ 771098 w 4934730"/>
              <a:gd name="connsiteY62" fmla="*/ 6400859 h 9706685"/>
              <a:gd name="connsiteX63" fmla="*/ 803988 w 4934730"/>
              <a:gd name="connsiteY63" fmla="*/ 6364974 h 9706685"/>
              <a:gd name="connsiteX64" fmla="*/ 836877 w 4934730"/>
              <a:gd name="connsiteY64" fmla="*/ 6329806 h 9706685"/>
              <a:gd name="connsiteX65" fmla="*/ 870376 w 4934730"/>
              <a:gd name="connsiteY65" fmla="*/ 6294638 h 9706685"/>
              <a:gd name="connsiteX66" fmla="*/ 903266 w 4934730"/>
              <a:gd name="connsiteY66" fmla="*/ 6259470 h 9706685"/>
              <a:gd name="connsiteX67" fmla="*/ 936765 w 4934730"/>
              <a:gd name="connsiteY67" fmla="*/ 6223585 h 9706685"/>
              <a:gd name="connsiteX68" fmla="*/ 967218 w 4934730"/>
              <a:gd name="connsiteY68" fmla="*/ 6188417 h 9706685"/>
              <a:gd name="connsiteX69" fmla="*/ 1029342 w 4934730"/>
              <a:gd name="connsiteY69" fmla="*/ 6115928 h 9706685"/>
              <a:gd name="connsiteX70" fmla="*/ 1091467 w 4934730"/>
              <a:gd name="connsiteY70" fmla="*/ 6040569 h 9706685"/>
              <a:gd name="connsiteX71" fmla="*/ 1150547 w 4934730"/>
              <a:gd name="connsiteY71" fmla="*/ 5965209 h 9706685"/>
              <a:gd name="connsiteX72" fmla="*/ 1179782 w 4934730"/>
              <a:gd name="connsiteY72" fmla="*/ 5927888 h 9706685"/>
              <a:gd name="connsiteX73" fmla="*/ 1208408 w 4934730"/>
              <a:gd name="connsiteY73" fmla="*/ 5890567 h 9706685"/>
              <a:gd name="connsiteX74" fmla="*/ 1607956 w 4934730"/>
              <a:gd name="connsiteY74" fmla="*/ 5236016 h 9706685"/>
              <a:gd name="connsiteX75" fmla="*/ 1846710 w 4934730"/>
              <a:gd name="connsiteY75" fmla="*/ 4513999 h 9706685"/>
              <a:gd name="connsiteX76" fmla="*/ 1879600 w 4934730"/>
              <a:gd name="connsiteY76" fmla="*/ 3756097 h 9706685"/>
              <a:gd name="connsiteX77" fmla="*/ 1875336 w 4934730"/>
              <a:gd name="connsiteY77" fmla="*/ 3709446 h 9706685"/>
              <a:gd name="connsiteX78" fmla="*/ 1871073 w 4934730"/>
              <a:gd name="connsiteY78" fmla="*/ 3663512 h 9706685"/>
              <a:gd name="connsiteX79" fmla="*/ 1857673 w 4934730"/>
              <a:gd name="connsiteY79" fmla="*/ 3568057 h 9706685"/>
              <a:gd name="connsiteX80" fmla="*/ 1849147 w 4934730"/>
              <a:gd name="connsiteY80" fmla="*/ 3522123 h 9706685"/>
              <a:gd name="connsiteX81" fmla="*/ 1840010 w 4934730"/>
              <a:gd name="connsiteY81" fmla="*/ 3475472 h 9706685"/>
              <a:gd name="connsiteX82" fmla="*/ 1831484 w 4934730"/>
              <a:gd name="connsiteY82" fmla="*/ 3428821 h 9706685"/>
              <a:gd name="connsiteX83" fmla="*/ 1826611 w 4934730"/>
              <a:gd name="connsiteY83" fmla="*/ 3405137 h 9706685"/>
              <a:gd name="connsiteX84" fmla="*/ 1822348 w 4934730"/>
              <a:gd name="connsiteY84" fmla="*/ 3380735 h 9706685"/>
              <a:gd name="connsiteX85" fmla="*/ 1720633 w 4934730"/>
              <a:gd name="connsiteY85" fmla="*/ 3013985 h 9706685"/>
              <a:gd name="connsiteX86" fmla="*/ 1583593 w 4934730"/>
              <a:gd name="connsiteY86" fmla="*/ 2655847 h 9706685"/>
              <a:gd name="connsiteX87" fmla="*/ 1417927 w 4934730"/>
              <a:gd name="connsiteY87" fmla="*/ 2309193 h 9706685"/>
              <a:gd name="connsiteX88" fmla="*/ 1031779 w 4934730"/>
              <a:gd name="connsiteY88" fmla="*/ 1646029 h 9706685"/>
              <a:gd name="connsiteX89" fmla="*/ 593860 w 4934730"/>
              <a:gd name="connsiteY89" fmla="*/ 1012292 h 9706685"/>
              <a:gd name="connsiteX90" fmla="*/ 132187 w 4934730"/>
              <a:gd name="connsiteY90" fmla="*/ 391471 h 970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934730" h="9706685">
                <a:moveTo>
                  <a:pt x="0" y="217475"/>
                </a:moveTo>
                <a:lnTo>
                  <a:pt x="58272" y="0"/>
                </a:lnTo>
                <a:lnTo>
                  <a:pt x="280190" y="301040"/>
                </a:lnTo>
                <a:cubicBezTo>
                  <a:pt x="587769" y="715877"/>
                  <a:pt x="889866" y="1137890"/>
                  <a:pt x="1163946" y="1577847"/>
                </a:cubicBezTo>
                <a:cubicBezTo>
                  <a:pt x="1300986" y="1798902"/>
                  <a:pt x="1431327" y="2024263"/>
                  <a:pt x="1546440" y="2258236"/>
                </a:cubicBezTo>
                <a:cubicBezTo>
                  <a:pt x="1603692" y="2375223"/>
                  <a:pt x="1659118" y="2494363"/>
                  <a:pt x="1707843" y="2614220"/>
                </a:cubicBezTo>
                <a:cubicBezTo>
                  <a:pt x="1755959" y="2735513"/>
                  <a:pt x="1802248" y="2856806"/>
                  <a:pt x="1840010" y="2983123"/>
                </a:cubicBezTo>
                <a:cubicBezTo>
                  <a:pt x="1879600" y="3106569"/>
                  <a:pt x="1913098" y="3235039"/>
                  <a:pt x="1939288" y="3362792"/>
                </a:cubicBezTo>
                <a:cubicBezTo>
                  <a:pt x="1966088" y="3491261"/>
                  <a:pt x="1983750" y="3621168"/>
                  <a:pt x="1994714" y="3751791"/>
                </a:cubicBezTo>
                <a:cubicBezTo>
                  <a:pt x="2014813" y="4012319"/>
                  <a:pt x="2001413" y="4277871"/>
                  <a:pt x="1948425" y="4534095"/>
                </a:cubicBezTo>
                <a:cubicBezTo>
                  <a:pt x="1921625" y="4661847"/>
                  <a:pt x="1886299" y="4788164"/>
                  <a:pt x="1844274" y="4911610"/>
                </a:cubicBezTo>
                <a:cubicBezTo>
                  <a:pt x="1802248" y="5035057"/>
                  <a:pt x="1749259" y="5154914"/>
                  <a:pt x="1692007" y="5271901"/>
                </a:cubicBezTo>
                <a:cubicBezTo>
                  <a:pt x="1577503" y="5505875"/>
                  <a:pt x="1435590" y="5726929"/>
                  <a:pt x="1279060" y="5932194"/>
                </a:cubicBezTo>
                <a:cubicBezTo>
                  <a:pt x="1269924" y="5945831"/>
                  <a:pt x="1258961" y="5958750"/>
                  <a:pt x="1250434" y="5972386"/>
                </a:cubicBezTo>
                <a:lnTo>
                  <a:pt x="1219371" y="6009707"/>
                </a:lnTo>
                <a:cubicBezTo>
                  <a:pt x="1199272" y="6034109"/>
                  <a:pt x="1179782" y="6060665"/>
                  <a:pt x="1157247" y="6085067"/>
                </a:cubicBezTo>
                <a:cubicBezTo>
                  <a:pt x="1137756" y="6108751"/>
                  <a:pt x="1115221" y="6135306"/>
                  <a:pt x="1095731" y="6159709"/>
                </a:cubicBezTo>
                <a:lnTo>
                  <a:pt x="1031779" y="6232915"/>
                </a:lnTo>
                <a:cubicBezTo>
                  <a:pt x="945292" y="6329806"/>
                  <a:pt x="856977" y="6425261"/>
                  <a:pt x="764398" y="6515693"/>
                </a:cubicBezTo>
                <a:lnTo>
                  <a:pt x="730900" y="6548708"/>
                </a:lnTo>
                <a:cubicBezTo>
                  <a:pt x="719937" y="6559473"/>
                  <a:pt x="708973" y="6570957"/>
                  <a:pt x="698010" y="6581722"/>
                </a:cubicBezTo>
                <a:cubicBezTo>
                  <a:pt x="676084" y="6603971"/>
                  <a:pt x="653548" y="6628373"/>
                  <a:pt x="631622" y="6650622"/>
                </a:cubicBezTo>
                <a:cubicBezTo>
                  <a:pt x="587769" y="6696556"/>
                  <a:pt x="545743" y="6745360"/>
                  <a:pt x="505545" y="6794164"/>
                </a:cubicBezTo>
                <a:cubicBezTo>
                  <a:pt x="423930" y="6893208"/>
                  <a:pt x="350842" y="6997276"/>
                  <a:pt x="286890" y="7105651"/>
                </a:cubicBezTo>
                <a:cubicBezTo>
                  <a:pt x="255828" y="7160914"/>
                  <a:pt x="225374" y="7216178"/>
                  <a:pt x="201012" y="7275748"/>
                </a:cubicBezTo>
                <a:cubicBezTo>
                  <a:pt x="176649" y="7333165"/>
                  <a:pt x="154723" y="7392735"/>
                  <a:pt x="137060" y="7454458"/>
                </a:cubicBezTo>
                <a:cubicBezTo>
                  <a:pt x="103561" y="7575751"/>
                  <a:pt x="90162" y="7702068"/>
                  <a:pt x="103561" y="7825514"/>
                </a:cubicBezTo>
                <a:cubicBezTo>
                  <a:pt x="110261" y="7887237"/>
                  <a:pt x="123660" y="7949678"/>
                  <a:pt x="143151" y="8009248"/>
                </a:cubicBezTo>
                <a:cubicBezTo>
                  <a:pt x="154723" y="8037956"/>
                  <a:pt x="163250" y="8068818"/>
                  <a:pt x="176649" y="8097526"/>
                </a:cubicBezTo>
                <a:cubicBezTo>
                  <a:pt x="190048" y="8126235"/>
                  <a:pt x="202839" y="8154943"/>
                  <a:pt x="218675" y="8181498"/>
                </a:cubicBezTo>
                <a:cubicBezTo>
                  <a:pt x="280190" y="8289872"/>
                  <a:pt x="362414" y="8388917"/>
                  <a:pt x="452556" y="8477195"/>
                </a:cubicBezTo>
                <a:cubicBezTo>
                  <a:pt x="498845" y="8521693"/>
                  <a:pt x="547571" y="8561167"/>
                  <a:pt x="596296" y="8601359"/>
                </a:cubicBezTo>
                <a:cubicBezTo>
                  <a:pt x="646849" y="8640833"/>
                  <a:pt x="698010" y="8676001"/>
                  <a:pt x="753435" y="8711886"/>
                </a:cubicBezTo>
                <a:cubicBezTo>
                  <a:pt x="859413" y="8780069"/>
                  <a:pt x="972090" y="8841792"/>
                  <a:pt x="1086595" y="8897055"/>
                </a:cubicBezTo>
                <a:cubicBezTo>
                  <a:pt x="1316822" y="9007583"/>
                  <a:pt x="1559840" y="9095861"/>
                  <a:pt x="1804684" y="9169068"/>
                </a:cubicBezTo>
                <a:cubicBezTo>
                  <a:pt x="2050139" y="9241556"/>
                  <a:pt x="2299856" y="9301126"/>
                  <a:pt x="2553836" y="9349930"/>
                </a:cubicBezTo>
                <a:cubicBezTo>
                  <a:pt x="2805381" y="9398735"/>
                  <a:pt x="3059362" y="9438209"/>
                  <a:pt x="3315779" y="9466917"/>
                </a:cubicBezTo>
                <a:cubicBezTo>
                  <a:pt x="3826177" y="9526487"/>
                  <a:pt x="4340838" y="9558066"/>
                  <a:pt x="4853673" y="9560220"/>
                </a:cubicBezTo>
                <a:lnTo>
                  <a:pt x="4934730" y="9559861"/>
                </a:lnTo>
                <a:lnTo>
                  <a:pt x="4895389" y="9706685"/>
                </a:lnTo>
                <a:lnTo>
                  <a:pt x="4833573" y="9705915"/>
                </a:lnTo>
                <a:cubicBezTo>
                  <a:pt x="4314649" y="9692278"/>
                  <a:pt x="3797551" y="9650651"/>
                  <a:pt x="3282889" y="9579598"/>
                </a:cubicBezTo>
                <a:cubicBezTo>
                  <a:pt x="3026472" y="9544430"/>
                  <a:pt x="2770055" y="9499932"/>
                  <a:pt x="2516074" y="9445386"/>
                </a:cubicBezTo>
                <a:cubicBezTo>
                  <a:pt x="2262094" y="9390122"/>
                  <a:pt x="2009940" y="9325528"/>
                  <a:pt x="1762659" y="9248733"/>
                </a:cubicBezTo>
                <a:cubicBezTo>
                  <a:pt x="1515378" y="9169068"/>
                  <a:pt x="1272360" y="9078636"/>
                  <a:pt x="1037870" y="8960932"/>
                </a:cubicBezTo>
                <a:cubicBezTo>
                  <a:pt x="920929" y="8903515"/>
                  <a:pt x="808251" y="8839639"/>
                  <a:pt x="698010" y="8767150"/>
                </a:cubicBezTo>
                <a:cubicBezTo>
                  <a:pt x="642585" y="8731264"/>
                  <a:pt x="589596" y="8691790"/>
                  <a:pt x="539044" y="8651598"/>
                </a:cubicBezTo>
                <a:cubicBezTo>
                  <a:pt x="487882" y="8612124"/>
                  <a:pt x="437329" y="8567626"/>
                  <a:pt x="391041" y="8521693"/>
                </a:cubicBezTo>
                <a:cubicBezTo>
                  <a:pt x="296026" y="8431261"/>
                  <a:pt x="211975" y="8327193"/>
                  <a:pt x="148023" y="8210207"/>
                </a:cubicBezTo>
                <a:cubicBezTo>
                  <a:pt x="132187" y="8181498"/>
                  <a:pt x="116960" y="8150637"/>
                  <a:pt x="103561" y="8121928"/>
                </a:cubicBezTo>
                <a:cubicBezTo>
                  <a:pt x="90162" y="8091067"/>
                  <a:pt x="79198" y="8059488"/>
                  <a:pt x="68235" y="8028626"/>
                </a:cubicBezTo>
                <a:cubicBezTo>
                  <a:pt x="48136" y="7964750"/>
                  <a:pt x="32909" y="7900874"/>
                  <a:pt x="26210" y="7834127"/>
                </a:cubicBezTo>
                <a:cubicBezTo>
                  <a:pt x="19510" y="7768097"/>
                  <a:pt x="19510" y="7702068"/>
                  <a:pt x="26210" y="7635321"/>
                </a:cubicBezTo>
                <a:cubicBezTo>
                  <a:pt x="28646" y="7602306"/>
                  <a:pt x="35346" y="7569291"/>
                  <a:pt x="39609" y="7536277"/>
                </a:cubicBezTo>
                <a:cubicBezTo>
                  <a:pt x="46309" y="7503262"/>
                  <a:pt x="53008" y="7472401"/>
                  <a:pt x="61535" y="7438668"/>
                </a:cubicBezTo>
                <a:cubicBezTo>
                  <a:pt x="79198" y="7374792"/>
                  <a:pt x="101734" y="7313069"/>
                  <a:pt x="127924" y="7253499"/>
                </a:cubicBezTo>
                <a:cubicBezTo>
                  <a:pt x="154723" y="7193929"/>
                  <a:pt x="183349" y="7134359"/>
                  <a:pt x="216238" y="7079095"/>
                </a:cubicBezTo>
                <a:cubicBezTo>
                  <a:pt x="282627" y="6966415"/>
                  <a:pt x="357542" y="6858041"/>
                  <a:pt x="441593" y="6758279"/>
                </a:cubicBezTo>
                <a:cubicBezTo>
                  <a:pt x="483619" y="6708039"/>
                  <a:pt x="525644" y="6659235"/>
                  <a:pt x="570106" y="6610431"/>
                </a:cubicBezTo>
                <a:cubicBezTo>
                  <a:pt x="592033" y="6586028"/>
                  <a:pt x="613959" y="6561626"/>
                  <a:pt x="635885" y="6540095"/>
                </a:cubicBezTo>
                <a:cubicBezTo>
                  <a:pt x="646848" y="6528612"/>
                  <a:pt x="658421" y="6515693"/>
                  <a:pt x="669384" y="6504209"/>
                </a:cubicBezTo>
                <a:lnTo>
                  <a:pt x="702274" y="6469042"/>
                </a:lnTo>
                <a:lnTo>
                  <a:pt x="771098" y="6400859"/>
                </a:lnTo>
                <a:cubicBezTo>
                  <a:pt x="782062" y="6389376"/>
                  <a:pt x="793025" y="6378610"/>
                  <a:pt x="803988" y="6364974"/>
                </a:cubicBezTo>
                <a:lnTo>
                  <a:pt x="836877" y="6329806"/>
                </a:lnTo>
                <a:lnTo>
                  <a:pt x="870376" y="6294638"/>
                </a:lnTo>
                <a:lnTo>
                  <a:pt x="903266" y="6259470"/>
                </a:lnTo>
                <a:lnTo>
                  <a:pt x="936765" y="6223585"/>
                </a:lnTo>
                <a:cubicBezTo>
                  <a:pt x="947728" y="6212819"/>
                  <a:pt x="958691" y="6199900"/>
                  <a:pt x="967218" y="6188417"/>
                </a:cubicBezTo>
                <a:lnTo>
                  <a:pt x="1029342" y="6115928"/>
                </a:lnTo>
                <a:cubicBezTo>
                  <a:pt x="1049442" y="6091526"/>
                  <a:pt x="1068932" y="6067124"/>
                  <a:pt x="1091467" y="6040569"/>
                </a:cubicBezTo>
                <a:cubicBezTo>
                  <a:pt x="1110958" y="6016167"/>
                  <a:pt x="1131057" y="5989611"/>
                  <a:pt x="1150547" y="5965209"/>
                </a:cubicBezTo>
                <a:lnTo>
                  <a:pt x="1179782" y="5927888"/>
                </a:lnTo>
                <a:cubicBezTo>
                  <a:pt x="1188309" y="5914969"/>
                  <a:pt x="1199272" y="5901333"/>
                  <a:pt x="1208408" y="5890567"/>
                </a:cubicBezTo>
                <a:cubicBezTo>
                  <a:pt x="1363111" y="5684584"/>
                  <a:pt x="1497715" y="5468554"/>
                  <a:pt x="1607956" y="5236016"/>
                </a:cubicBezTo>
                <a:cubicBezTo>
                  <a:pt x="1718806" y="5006348"/>
                  <a:pt x="1800421" y="4763762"/>
                  <a:pt x="1846710" y="4513999"/>
                </a:cubicBezTo>
                <a:cubicBezTo>
                  <a:pt x="1893000" y="4264236"/>
                  <a:pt x="1903963" y="4008013"/>
                  <a:pt x="1879600" y="3756097"/>
                </a:cubicBezTo>
                <a:cubicBezTo>
                  <a:pt x="1877773" y="3741025"/>
                  <a:pt x="1877772" y="3725236"/>
                  <a:pt x="1875336" y="3709446"/>
                </a:cubicBezTo>
                <a:lnTo>
                  <a:pt x="1871073" y="3663512"/>
                </a:lnTo>
                <a:cubicBezTo>
                  <a:pt x="1866810" y="3632651"/>
                  <a:pt x="1861937" y="3601789"/>
                  <a:pt x="1857673" y="3568057"/>
                </a:cubicBezTo>
                <a:lnTo>
                  <a:pt x="1849147" y="3522123"/>
                </a:lnTo>
                <a:cubicBezTo>
                  <a:pt x="1846710" y="3506334"/>
                  <a:pt x="1844274" y="3491262"/>
                  <a:pt x="1840010" y="3475472"/>
                </a:cubicBezTo>
                <a:lnTo>
                  <a:pt x="1831484" y="3428821"/>
                </a:lnTo>
                <a:lnTo>
                  <a:pt x="1826611" y="3405137"/>
                </a:lnTo>
                <a:lnTo>
                  <a:pt x="1822348" y="3380735"/>
                </a:lnTo>
                <a:cubicBezTo>
                  <a:pt x="1796158" y="3256570"/>
                  <a:pt x="1760832" y="3133125"/>
                  <a:pt x="1720633" y="3013985"/>
                </a:cubicBezTo>
                <a:cubicBezTo>
                  <a:pt x="1681044" y="2891974"/>
                  <a:pt x="1634755" y="2772833"/>
                  <a:pt x="1583593" y="2655847"/>
                </a:cubicBezTo>
                <a:cubicBezTo>
                  <a:pt x="1533040" y="2538861"/>
                  <a:pt x="1477616" y="2424027"/>
                  <a:pt x="1417927" y="2309193"/>
                </a:cubicBezTo>
                <a:cubicBezTo>
                  <a:pt x="1300986" y="2081679"/>
                  <a:pt x="1168210" y="1862778"/>
                  <a:pt x="1031779" y="1646029"/>
                </a:cubicBezTo>
                <a:cubicBezTo>
                  <a:pt x="892302" y="1429999"/>
                  <a:pt x="746736" y="1219709"/>
                  <a:pt x="593860" y="1012292"/>
                </a:cubicBezTo>
                <a:cubicBezTo>
                  <a:pt x="444029" y="804873"/>
                  <a:pt x="289326" y="598891"/>
                  <a:pt x="132187" y="391471"/>
                </a:cubicBezTo>
                <a:close/>
              </a:path>
            </a:pathLst>
          </a:custGeom>
          <a:gradFill>
            <a:gsLst>
              <a:gs pos="100000">
                <a:schemeClr val="bg2">
                  <a:lumMod val="100000"/>
                </a:schemeClr>
              </a:gs>
              <a:gs pos="0">
                <a:schemeClr val="tx2"/>
              </a:gs>
            </a:gsLst>
            <a:lin ang="2700000" scaled="0"/>
          </a:gradFill>
          <a:ln w="25400">
            <a:miter lim="400000"/>
          </a:ln>
          <a:effectLst>
            <a:innerShdw blurRad="127000">
              <a:schemeClr val="bg1"/>
            </a:innerShdw>
          </a:effectLst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3558" name="TextBox 11">
            <a:extLst>
              <a:ext uri="{FF2B5EF4-FFF2-40B4-BE49-F238E27FC236}">
                <a16:creationId xmlns:a16="http://schemas.microsoft.com/office/drawing/2014/main" id="{DD61704F-8AD7-1B41-9072-A8EC7E8F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536950"/>
            <a:ext cx="4378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Judy </a:t>
            </a:r>
            <a:r>
              <a:rPr lang="en-US" altLang="en-US" sz="2000" b="1"/>
              <a:t>Sindecuse</a:t>
            </a:r>
            <a:r>
              <a:rPr lang="en-US" altLang="en-US" sz="1800" b="1"/>
              <a:t>, CEO &amp; Managing Partner</a:t>
            </a:r>
            <a:endParaRPr lang="en-US" altLang="en-US" sz="1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265A42-0265-1A45-B2CD-FA0D773CFEA0}"/>
              </a:ext>
            </a:extLst>
          </p:cNvPr>
          <p:cNvCxnSpPr/>
          <p:nvPr/>
        </p:nvCxnSpPr>
        <p:spPr>
          <a:xfrm>
            <a:off x="1724526" y="4315619"/>
            <a:ext cx="479619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99000">
                  <a:schemeClr val="tx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3">
            <a:extLst>
              <a:ext uri="{FF2B5EF4-FFF2-40B4-BE49-F238E27FC236}">
                <a16:creationId xmlns:a16="http://schemas.microsoft.com/office/drawing/2014/main" id="{A52619B1-23DA-CA45-B111-F302119CE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64063"/>
            <a:ext cx="5446712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11">
            <a:extLst>
              <a:ext uri="{FF2B5EF4-FFF2-40B4-BE49-F238E27FC236}">
                <a16:creationId xmlns:a16="http://schemas.microsoft.com/office/drawing/2014/main" id="{91B1718C-FF4B-484E-8D6B-6F7B209CF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5">
            <a:extLst>
              <a:ext uri="{FF2B5EF4-FFF2-40B4-BE49-F238E27FC236}">
                <a16:creationId xmlns:a16="http://schemas.microsoft.com/office/drawing/2014/main" id="{A2E62FC8-9DE6-4E49-9D1D-1A9A1E4E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504825"/>
            <a:ext cx="5832475" cy="2357438"/>
          </a:xfrm>
        </p:spPr>
        <p:txBody>
          <a:bodyPr/>
          <a:lstStyle/>
          <a:p>
            <a:pPr eaLnBrk="1" hangingPunct="1"/>
            <a:r>
              <a:rPr lang="en-US" altLang="en-US">
                <a:latin typeface="Source Sans Pro" panose="020F0502020204030204" pitchFamily="34" charset="0"/>
                <a:ea typeface="Source Sans Pro" panose="020F0502020204030204" pitchFamily="34" charset="0"/>
                <a:cs typeface="Source Sans Pro" panose="020F0502020204030204" pitchFamily="34" charset="0"/>
              </a:rPr>
              <a:t>Leverage The Accelerator’s Management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F2C297-184F-8F4A-A22E-B78DBDD34453}"/>
              </a:ext>
            </a:extLst>
          </p:cNvPr>
          <p:cNvSpPr txBox="1"/>
          <p:nvPr/>
        </p:nvSpPr>
        <p:spPr>
          <a:xfrm>
            <a:off x="4781550" y="4792663"/>
            <a:ext cx="2528888" cy="58420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Develop Close Relationships </a:t>
            </a:r>
            <a:br>
              <a:rPr lang="en-US" sz="1600" b="1" dirty="0">
                <a:latin typeface="+mj-lt"/>
                <a:ea typeface="Open Sans" charset="0"/>
                <a:cs typeface="Open Sans" charset="0"/>
              </a:rPr>
            </a:b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w/ Managing Directors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76B19C8-41ED-BD4F-B24E-86889FE1114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r="16750"/>
          <a:stretch>
            <a:fillRect/>
          </a:stretch>
        </p:blipFill>
        <p:spPr>
          <a:xfrm>
            <a:off x="4737100" y="1978025"/>
            <a:ext cx="2638425" cy="2638425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61F1CBB-7AA8-7941-B2D6-8C01AEA934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6F304B2-7FDC-7041-B75F-59E2C89B0B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34822" name="TextBox 11">
            <a:extLst>
              <a:ext uri="{FF2B5EF4-FFF2-40B4-BE49-F238E27FC236}">
                <a16:creationId xmlns:a16="http://schemas.microsoft.com/office/drawing/2014/main" id="{1490111A-F399-3B45-8B99-7A8D35389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5">
            <a:extLst>
              <a:ext uri="{FF2B5EF4-FFF2-40B4-BE49-F238E27FC236}">
                <a16:creationId xmlns:a16="http://schemas.microsoft.com/office/drawing/2014/main" id="{CF4D185F-03DF-9E43-A1D6-84F25E38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504825"/>
            <a:ext cx="4625975" cy="2357438"/>
          </a:xfrm>
        </p:spPr>
        <p:txBody>
          <a:bodyPr/>
          <a:lstStyle/>
          <a:p>
            <a:pPr eaLnBrk="1" hangingPunct="1"/>
            <a:r>
              <a:rPr lang="en-US" altLang="en-US">
                <a:latin typeface="Source Sans Pro" panose="020F0502020204030204" pitchFamily="34" charset="0"/>
                <a:ea typeface="Source Sans Pro" panose="020F0502020204030204" pitchFamily="34" charset="0"/>
                <a:cs typeface="Source Sans Pro" panose="020F0502020204030204" pitchFamily="34" charset="0"/>
              </a:rPr>
              <a:t>Leverage The Accelerator’s Insights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9F8B24-6310-D345-84D5-55B73AE5739D}"/>
              </a:ext>
            </a:extLst>
          </p:cNvPr>
          <p:cNvSpPr txBox="1"/>
          <p:nvPr/>
        </p:nvSpPr>
        <p:spPr>
          <a:xfrm>
            <a:off x="7839075" y="4792663"/>
            <a:ext cx="2687638" cy="58420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Understand The Neuroscience </a:t>
            </a:r>
            <a:br>
              <a:rPr lang="en-US" sz="1600" b="1" dirty="0">
                <a:latin typeface="+mj-lt"/>
                <a:ea typeface="Open Sans" charset="0"/>
                <a:cs typeface="Open Sans" charset="0"/>
              </a:rPr>
            </a:b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of The Founders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61B0C8-DC42-B64D-AF1F-A2A35DF72F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8" r="29968"/>
          <a:stretch/>
        </p:blipFill>
        <p:spPr>
          <a:xfrm>
            <a:off x="7935345" y="1949019"/>
            <a:ext cx="2638425" cy="2638425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1600E42-3BDE-2C45-95B0-AF9253D8E0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849DD0B-2581-1042-8F56-F8B380A02C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36870" name="TextBox 11">
            <a:extLst>
              <a:ext uri="{FF2B5EF4-FFF2-40B4-BE49-F238E27FC236}">
                <a16:creationId xmlns:a16="http://schemas.microsoft.com/office/drawing/2014/main" id="{1B2BA480-7921-FC46-9035-4F89E43D7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599C5221-E43D-D645-A4BA-75949A5A0C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1" r="4079"/>
          <a:stretch/>
        </p:blipFill>
        <p:spPr>
          <a:xfrm>
            <a:off x="0" y="1878013"/>
            <a:ext cx="5394325" cy="497998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07D9DD-4D4F-3340-9FE3-751E0F3D93E3}"/>
              </a:ext>
            </a:extLst>
          </p:cNvPr>
          <p:cNvSpPr txBox="1"/>
          <p:nvPr/>
        </p:nvSpPr>
        <p:spPr>
          <a:xfrm>
            <a:off x="6757988" y="1504950"/>
            <a:ext cx="3697287" cy="58420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Accelerators Provide The Top</a:t>
            </a:r>
            <a:br>
              <a:rPr lang="en-US" sz="1600" b="1" dirty="0">
                <a:latin typeface="+mj-lt"/>
                <a:ea typeface="Open Sans" charset="0"/>
                <a:cs typeface="Open Sans" charset="0"/>
              </a:rPr>
            </a:b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 Deal Flow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7D2349-5DC1-C54F-8D51-4F9AA6062609}"/>
              </a:ext>
            </a:extLst>
          </p:cNvPr>
          <p:cNvSpPr/>
          <p:nvPr/>
        </p:nvSpPr>
        <p:spPr>
          <a:xfrm>
            <a:off x="5783942" y="1600073"/>
            <a:ext cx="701268" cy="701268"/>
          </a:xfrm>
          <a:prstGeom prst="ellipse">
            <a:avLst/>
          </a:prstGeom>
          <a:gradFill>
            <a:gsLst>
              <a:gs pos="0">
                <a:schemeClr val="bg2"/>
              </a:gs>
              <a:gs pos="99000">
                <a:schemeClr val="tx2"/>
              </a:gs>
            </a:gsLst>
            <a:lin ang="2700000" scaled="0"/>
          </a:gradFill>
          <a:ln>
            <a:noFill/>
          </a:ln>
          <a:effectLst>
            <a:innerShdw blurRad="241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+mj-lt"/>
                <a:ea typeface="Open Sans" charset="0"/>
                <a:cs typeface="Open Sans" charset="0"/>
              </a:rPr>
              <a:t>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75BC02-7749-8A49-A4C7-6CA4E5060A58}"/>
              </a:ext>
            </a:extLst>
          </p:cNvPr>
          <p:cNvSpPr txBox="1"/>
          <p:nvPr/>
        </p:nvSpPr>
        <p:spPr>
          <a:xfrm>
            <a:off x="6757988" y="4694238"/>
            <a:ext cx="3449637" cy="58420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This All De-Risks The Series A Investment &amp; Leads To Enhanced ROI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19B903-F56B-BD48-BD94-9E282D98D42C}"/>
              </a:ext>
            </a:extLst>
          </p:cNvPr>
          <p:cNvSpPr/>
          <p:nvPr/>
        </p:nvSpPr>
        <p:spPr>
          <a:xfrm>
            <a:off x="5783942" y="4789549"/>
            <a:ext cx="701268" cy="701268"/>
          </a:xfrm>
          <a:prstGeom prst="ellipse">
            <a:avLst/>
          </a:prstGeom>
          <a:gradFill>
            <a:gsLst>
              <a:gs pos="0">
                <a:schemeClr val="bg2"/>
              </a:gs>
              <a:gs pos="99000">
                <a:schemeClr val="tx2"/>
              </a:gs>
            </a:gsLst>
            <a:lin ang="2700000" scaled="0"/>
          </a:gradFill>
          <a:ln>
            <a:noFill/>
          </a:ln>
          <a:effectLst>
            <a:innerShdw blurRad="241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+mj-lt"/>
                <a:ea typeface="Open Sans" charset="0"/>
                <a:cs typeface="Open Sans" charset="0"/>
              </a:rPr>
              <a:t>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34408-27F7-AF4F-B53B-95A8FB83F187}"/>
              </a:ext>
            </a:extLst>
          </p:cNvPr>
          <p:cNvSpPr txBox="1"/>
          <p:nvPr/>
        </p:nvSpPr>
        <p:spPr>
          <a:xfrm>
            <a:off x="6757988" y="3146425"/>
            <a:ext cx="3449637" cy="58420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The Deals Have Built-in Diligence </a:t>
            </a:r>
            <a:br>
              <a:rPr lang="en-US" sz="1600" b="1" dirty="0">
                <a:latin typeface="+mj-lt"/>
                <a:ea typeface="Open Sans" charset="0"/>
                <a:cs typeface="Open Sans" charset="0"/>
              </a:rPr>
            </a:b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&amp; Unparalleled Insights Into The Team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919CED5-AE0C-7A47-AD9A-C982F71076AA}"/>
              </a:ext>
            </a:extLst>
          </p:cNvPr>
          <p:cNvSpPr/>
          <p:nvPr/>
        </p:nvSpPr>
        <p:spPr>
          <a:xfrm>
            <a:off x="5783942" y="3240336"/>
            <a:ext cx="701268" cy="701268"/>
          </a:xfrm>
          <a:prstGeom prst="ellipse">
            <a:avLst/>
          </a:prstGeom>
          <a:gradFill>
            <a:gsLst>
              <a:gs pos="0">
                <a:schemeClr val="bg2"/>
              </a:gs>
              <a:gs pos="99000">
                <a:schemeClr val="tx2"/>
              </a:gs>
            </a:gsLst>
            <a:lin ang="2700000" scaled="0"/>
          </a:gradFill>
          <a:ln>
            <a:noFill/>
          </a:ln>
          <a:effectLst>
            <a:innerShdw blurRad="241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latin typeface="+mj-lt"/>
                <a:ea typeface="Open Sans" charset="0"/>
                <a:cs typeface="Open Sans" charset="0"/>
              </a:rPr>
              <a:t>02</a:t>
            </a:r>
          </a:p>
        </p:txBody>
      </p:sp>
      <p:sp>
        <p:nvSpPr>
          <p:cNvPr id="38926" name="Title 2">
            <a:extLst>
              <a:ext uri="{FF2B5EF4-FFF2-40B4-BE49-F238E27FC236}">
                <a16:creationId xmlns:a16="http://schemas.microsoft.com/office/drawing/2014/main" id="{DE07D6CF-8DAE-2348-A57D-F628FA700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458788"/>
            <a:ext cx="3890963" cy="2359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Source Sans Pro" panose="020F0502020204030204" pitchFamily="34" charset="0"/>
                <a:ea typeface="Source Sans Pro" panose="020F0502020204030204" pitchFamily="34" charset="0"/>
                <a:cs typeface="Source Sans Pro" panose="020F0502020204030204" pitchFamily="34" charset="0"/>
              </a:rPr>
              <a:t>Capture Choice Deals</a:t>
            </a:r>
          </a:p>
        </p:txBody>
      </p:sp>
      <p:sp>
        <p:nvSpPr>
          <p:cNvPr id="38927" name="TextBox 11">
            <a:extLst>
              <a:ext uri="{FF2B5EF4-FFF2-40B4-BE49-F238E27FC236}">
                <a16:creationId xmlns:a16="http://schemas.microsoft.com/office/drawing/2014/main" id="{0B31772B-867F-794D-81F3-396072295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Record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r="27434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07D9DD-4D4F-3340-9FE3-751E0F3D93E3}"/>
              </a:ext>
            </a:extLst>
          </p:cNvPr>
          <p:cNvSpPr txBox="1"/>
          <p:nvPr/>
        </p:nvSpPr>
        <p:spPr>
          <a:xfrm>
            <a:off x="4711700" y="1809750"/>
            <a:ext cx="5603875" cy="4278094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Open Sans" charset="0"/>
                <a:cs typeface="Open Sans" charset="0"/>
              </a:rPr>
              <a:t>119 Companies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j-lt"/>
              <a:ea typeface="Open Sans" charset="0"/>
              <a:cs typeface="Open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Open Sans" charset="0"/>
                <a:cs typeface="Open Sans" charset="0"/>
              </a:rPr>
              <a:t>85% Still Operating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j-lt"/>
              <a:ea typeface="Open Sans" charset="0"/>
              <a:cs typeface="Open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Open Sans" charset="0"/>
                <a:cs typeface="Open Sans" charset="0"/>
              </a:rPr>
              <a:t>$330 MM Follow-On Funding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j-lt"/>
              <a:ea typeface="Open Sans" charset="0"/>
              <a:cs typeface="Open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Open Sans" charset="0"/>
                <a:cs typeface="Open Sans" charset="0"/>
              </a:rPr>
              <a:t>1,1000 Jobs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j-lt"/>
              <a:ea typeface="Open Sans" charset="0"/>
              <a:cs typeface="Open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Open Sans" charset="0"/>
                <a:cs typeface="Open Sans" charset="0"/>
              </a:rPr>
              <a:t>Top Ranked Program </a:t>
            </a:r>
            <a:r>
              <a:rPr lang="mr-IN" sz="2000" b="1" dirty="0">
                <a:latin typeface="+mj-lt"/>
                <a:ea typeface="Open Sans" charset="0"/>
                <a:cs typeface="Open Sans" charset="0"/>
              </a:rPr>
              <a:t>–</a:t>
            </a:r>
            <a:r>
              <a:rPr lang="en-US" sz="2000" b="1" dirty="0">
                <a:latin typeface="+mj-lt"/>
                <a:ea typeface="Open Sans" charset="0"/>
                <a:cs typeface="Open Sans" charset="0"/>
              </a:rPr>
              <a:t> 5 Years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j-lt"/>
              <a:ea typeface="Open Sans" charset="0"/>
              <a:cs typeface="Open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Open Sans" charset="0"/>
                <a:cs typeface="Open Sans" charset="0"/>
              </a:rPr>
              <a:t>Ranked # 1 in Several Categories  </a:t>
            </a:r>
            <a:br>
              <a:rPr lang="en-US" sz="2000" b="1" dirty="0">
                <a:latin typeface="+mj-lt"/>
                <a:ea typeface="Open Sans" charset="0"/>
                <a:cs typeface="Open Sans" charset="0"/>
              </a:rPr>
            </a:br>
            <a:r>
              <a:rPr lang="en-US" sz="2000" i="1" dirty="0">
                <a:latin typeface="+mj-lt"/>
                <a:ea typeface="Open Sans" charset="0"/>
                <a:cs typeface="Open Sans" charset="0"/>
              </a:rPr>
              <a:t>Was It Worth The Equity?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j-lt"/>
              <a:ea typeface="Open Sans" charset="0"/>
              <a:cs typeface="Open Sans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01600"/>
            <a:ext cx="2048113" cy="16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 Evolution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26" y="2374285"/>
            <a:ext cx="1945266" cy="2021080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77" y="2462635"/>
            <a:ext cx="2072846" cy="1932730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>
            <a:fillRect/>
          </a:stretch>
        </p:blipFill>
        <p:spPr>
          <a:xfrm>
            <a:off x="8522208" y="2462635"/>
            <a:ext cx="1932730" cy="19327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F8B24-6310-D345-84D5-55B73AE5739D}"/>
              </a:ext>
            </a:extLst>
          </p:cNvPr>
          <p:cNvSpPr txBox="1"/>
          <p:nvPr/>
        </p:nvSpPr>
        <p:spPr>
          <a:xfrm>
            <a:off x="2207573" y="4652963"/>
            <a:ext cx="992258" cy="830997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latin typeface="+mj-lt"/>
                <a:ea typeface="Open Sans" charset="0"/>
                <a:cs typeface="Open Sans" charset="0"/>
              </a:rPr>
              <a:t>Fund I</a:t>
            </a:r>
            <a:br>
              <a:rPr lang="en-US" sz="1600" b="1" dirty="0">
                <a:latin typeface="+mj-lt"/>
                <a:ea typeface="Open Sans" charset="0"/>
                <a:cs typeface="Open Sans" charset="0"/>
              </a:rPr>
            </a:br>
            <a:endParaRPr lang="en-US" sz="1600" b="1" dirty="0">
              <a:latin typeface="+mj-lt"/>
              <a:ea typeface="Open Sans" charset="0"/>
              <a:cs typeface="Open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 Seed Stage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F8B24-6310-D345-84D5-55B73AE5739D}"/>
              </a:ext>
            </a:extLst>
          </p:cNvPr>
          <p:cNvSpPr txBox="1"/>
          <p:nvPr/>
        </p:nvSpPr>
        <p:spPr>
          <a:xfrm>
            <a:off x="4994737" y="4652963"/>
            <a:ext cx="2202526" cy="83099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latin typeface="+mj-lt"/>
                <a:ea typeface="Open Sans" charset="0"/>
                <a:cs typeface="Open Sans" charset="0"/>
              </a:rPr>
              <a:t>Fund II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j-lt"/>
              <a:ea typeface="Open Sans" charset="0"/>
              <a:cs typeface="Open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 Seed Stage &amp; Follow-On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F8B24-6310-D345-84D5-55B73AE5739D}"/>
              </a:ext>
            </a:extLst>
          </p:cNvPr>
          <p:cNvSpPr txBox="1"/>
          <p:nvPr/>
        </p:nvSpPr>
        <p:spPr>
          <a:xfrm>
            <a:off x="8521933" y="4652963"/>
            <a:ext cx="1928348" cy="830997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latin typeface="+mj-lt"/>
                <a:ea typeface="Open Sans" charset="0"/>
                <a:cs typeface="Open Sans" charset="0"/>
              </a:rPr>
              <a:t>Fund III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atin typeface="+mj-lt"/>
              <a:ea typeface="Open Sans" charset="0"/>
              <a:cs typeface="Open Sans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Seed Stage &amp; Series A</a:t>
            </a:r>
          </a:p>
        </p:txBody>
      </p:sp>
    </p:spTree>
    <p:extLst>
      <p:ext uri="{BB962C8B-B14F-4D97-AF65-F5344CB8AC3E}">
        <p14:creationId xmlns:p14="http://schemas.microsoft.com/office/powerpoint/2010/main" val="1618197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522A7B4-6DAF-B543-A0BA-324AA907E3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r="9241"/>
          <a:stretch>
            <a:fillRect/>
          </a:stretch>
        </p:blipFill>
        <p:spPr>
          <a:xfrm>
            <a:off x="6278563" y="-152400"/>
            <a:ext cx="5245100" cy="4189413"/>
          </a:xfrm>
        </p:spPr>
      </p:pic>
      <p:sp>
        <p:nvSpPr>
          <p:cNvPr id="39938" name="Title 1">
            <a:extLst>
              <a:ext uri="{FF2B5EF4-FFF2-40B4-BE49-F238E27FC236}">
                <a16:creationId xmlns:a16="http://schemas.microsoft.com/office/drawing/2014/main" id="{6905F15A-C5DF-EF44-9794-77E0C8F9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179388"/>
            <a:ext cx="3890963" cy="1762125"/>
          </a:xfrm>
        </p:spPr>
        <p:txBody>
          <a:bodyPr/>
          <a:lstStyle/>
          <a:p>
            <a:pPr eaLnBrk="1" hangingPunct="1"/>
            <a:r>
              <a:rPr lang="en-US" altLang="en-US">
                <a:latin typeface="Source Sans Pro" panose="020F0502020204030204" pitchFamily="34" charset="0"/>
                <a:ea typeface="Source Sans Pro" panose="020F0502020204030204" pitchFamily="34" charset="0"/>
                <a:cs typeface="Source Sans Pro" panose="020F0502020204030204" pitchFamily="34" charset="0"/>
              </a:rPr>
              <a:t>The Future of Series A Investments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58E78D-A800-C943-B0CD-4974F3CB14FB}"/>
              </a:ext>
            </a:extLst>
          </p:cNvPr>
          <p:cNvSpPr/>
          <p:nvPr/>
        </p:nvSpPr>
        <p:spPr>
          <a:xfrm rot="4500000">
            <a:off x="2414875" y="-1422599"/>
            <a:ext cx="4934730" cy="9706685"/>
          </a:xfrm>
          <a:custGeom>
            <a:avLst/>
            <a:gdLst>
              <a:gd name="connsiteX0" fmla="*/ 0 w 4934730"/>
              <a:gd name="connsiteY0" fmla="*/ 217475 h 9706685"/>
              <a:gd name="connsiteX1" fmla="*/ 58272 w 4934730"/>
              <a:gd name="connsiteY1" fmla="*/ 0 h 9706685"/>
              <a:gd name="connsiteX2" fmla="*/ 280190 w 4934730"/>
              <a:gd name="connsiteY2" fmla="*/ 301040 h 9706685"/>
              <a:gd name="connsiteX3" fmla="*/ 1163946 w 4934730"/>
              <a:gd name="connsiteY3" fmla="*/ 1577847 h 9706685"/>
              <a:gd name="connsiteX4" fmla="*/ 1546440 w 4934730"/>
              <a:gd name="connsiteY4" fmla="*/ 2258236 h 9706685"/>
              <a:gd name="connsiteX5" fmla="*/ 1707843 w 4934730"/>
              <a:gd name="connsiteY5" fmla="*/ 2614220 h 9706685"/>
              <a:gd name="connsiteX6" fmla="*/ 1840010 w 4934730"/>
              <a:gd name="connsiteY6" fmla="*/ 2983123 h 9706685"/>
              <a:gd name="connsiteX7" fmla="*/ 1939288 w 4934730"/>
              <a:gd name="connsiteY7" fmla="*/ 3362792 h 9706685"/>
              <a:gd name="connsiteX8" fmla="*/ 1994714 w 4934730"/>
              <a:gd name="connsiteY8" fmla="*/ 3751791 h 9706685"/>
              <a:gd name="connsiteX9" fmla="*/ 1948425 w 4934730"/>
              <a:gd name="connsiteY9" fmla="*/ 4534095 h 9706685"/>
              <a:gd name="connsiteX10" fmla="*/ 1844274 w 4934730"/>
              <a:gd name="connsiteY10" fmla="*/ 4911610 h 9706685"/>
              <a:gd name="connsiteX11" fmla="*/ 1692007 w 4934730"/>
              <a:gd name="connsiteY11" fmla="*/ 5271901 h 9706685"/>
              <a:gd name="connsiteX12" fmla="*/ 1279060 w 4934730"/>
              <a:gd name="connsiteY12" fmla="*/ 5932194 h 9706685"/>
              <a:gd name="connsiteX13" fmla="*/ 1250434 w 4934730"/>
              <a:gd name="connsiteY13" fmla="*/ 5972386 h 9706685"/>
              <a:gd name="connsiteX14" fmla="*/ 1219371 w 4934730"/>
              <a:gd name="connsiteY14" fmla="*/ 6009707 h 9706685"/>
              <a:gd name="connsiteX15" fmla="*/ 1157247 w 4934730"/>
              <a:gd name="connsiteY15" fmla="*/ 6085067 h 9706685"/>
              <a:gd name="connsiteX16" fmla="*/ 1095731 w 4934730"/>
              <a:gd name="connsiteY16" fmla="*/ 6159709 h 9706685"/>
              <a:gd name="connsiteX17" fmla="*/ 1031779 w 4934730"/>
              <a:gd name="connsiteY17" fmla="*/ 6232915 h 9706685"/>
              <a:gd name="connsiteX18" fmla="*/ 764398 w 4934730"/>
              <a:gd name="connsiteY18" fmla="*/ 6515693 h 9706685"/>
              <a:gd name="connsiteX19" fmla="*/ 730900 w 4934730"/>
              <a:gd name="connsiteY19" fmla="*/ 6548708 h 9706685"/>
              <a:gd name="connsiteX20" fmla="*/ 698010 w 4934730"/>
              <a:gd name="connsiteY20" fmla="*/ 6581722 h 9706685"/>
              <a:gd name="connsiteX21" fmla="*/ 631622 w 4934730"/>
              <a:gd name="connsiteY21" fmla="*/ 6650622 h 9706685"/>
              <a:gd name="connsiteX22" fmla="*/ 505545 w 4934730"/>
              <a:gd name="connsiteY22" fmla="*/ 6794164 h 9706685"/>
              <a:gd name="connsiteX23" fmla="*/ 286890 w 4934730"/>
              <a:gd name="connsiteY23" fmla="*/ 7105651 h 9706685"/>
              <a:gd name="connsiteX24" fmla="*/ 201012 w 4934730"/>
              <a:gd name="connsiteY24" fmla="*/ 7275748 h 9706685"/>
              <a:gd name="connsiteX25" fmla="*/ 137060 w 4934730"/>
              <a:gd name="connsiteY25" fmla="*/ 7454458 h 9706685"/>
              <a:gd name="connsiteX26" fmla="*/ 103561 w 4934730"/>
              <a:gd name="connsiteY26" fmla="*/ 7825514 h 9706685"/>
              <a:gd name="connsiteX27" fmla="*/ 143151 w 4934730"/>
              <a:gd name="connsiteY27" fmla="*/ 8009248 h 9706685"/>
              <a:gd name="connsiteX28" fmla="*/ 176649 w 4934730"/>
              <a:gd name="connsiteY28" fmla="*/ 8097526 h 9706685"/>
              <a:gd name="connsiteX29" fmla="*/ 218675 w 4934730"/>
              <a:gd name="connsiteY29" fmla="*/ 8181498 h 9706685"/>
              <a:gd name="connsiteX30" fmla="*/ 452556 w 4934730"/>
              <a:gd name="connsiteY30" fmla="*/ 8477195 h 9706685"/>
              <a:gd name="connsiteX31" fmla="*/ 596296 w 4934730"/>
              <a:gd name="connsiteY31" fmla="*/ 8601359 h 9706685"/>
              <a:gd name="connsiteX32" fmla="*/ 753435 w 4934730"/>
              <a:gd name="connsiteY32" fmla="*/ 8711886 h 9706685"/>
              <a:gd name="connsiteX33" fmla="*/ 1086595 w 4934730"/>
              <a:gd name="connsiteY33" fmla="*/ 8897055 h 9706685"/>
              <a:gd name="connsiteX34" fmla="*/ 1804684 w 4934730"/>
              <a:gd name="connsiteY34" fmla="*/ 9169068 h 9706685"/>
              <a:gd name="connsiteX35" fmla="*/ 2553836 w 4934730"/>
              <a:gd name="connsiteY35" fmla="*/ 9349930 h 9706685"/>
              <a:gd name="connsiteX36" fmla="*/ 3315779 w 4934730"/>
              <a:gd name="connsiteY36" fmla="*/ 9466917 h 9706685"/>
              <a:gd name="connsiteX37" fmla="*/ 4853673 w 4934730"/>
              <a:gd name="connsiteY37" fmla="*/ 9560220 h 9706685"/>
              <a:gd name="connsiteX38" fmla="*/ 4934730 w 4934730"/>
              <a:gd name="connsiteY38" fmla="*/ 9559861 h 9706685"/>
              <a:gd name="connsiteX39" fmla="*/ 4895389 w 4934730"/>
              <a:gd name="connsiteY39" fmla="*/ 9706685 h 9706685"/>
              <a:gd name="connsiteX40" fmla="*/ 4833573 w 4934730"/>
              <a:gd name="connsiteY40" fmla="*/ 9705915 h 9706685"/>
              <a:gd name="connsiteX41" fmla="*/ 3282889 w 4934730"/>
              <a:gd name="connsiteY41" fmla="*/ 9579598 h 9706685"/>
              <a:gd name="connsiteX42" fmla="*/ 2516074 w 4934730"/>
              <a:gd name="connsiteY42" fmla="*/ 9445386 h 9706685"/>
              <a:gd name="connsiteX43" fmla="*/ 1762659 w 4934730"/>
              <a:gd name="connsiteY43" fmla="*/ 9248733 h 9706685"/>
              <a:gd name="connsiteX44" fmla="*/ 1037870 w 4934730"/>
              <a:gd name="connsiteY44" fmla="*/ 8960932 h 9706685"/>
              <a:gd name="connsiteX45" fmla="*/ 698010 w 4934730"/>
              <a:gd name="connsiteY45" fmla="*/ 8767150 h 9706685"/>
              <a:gd name="connsiteX46" fmla="*/ 539044 w 4934730"/>
              <a:gd name="connsiteY46" fmla="*/ 8651598 h 9706685"/>
              <a:gd name="connsiteX47" fmla="*/ 391041 w 4934730"/>
              <a:gd name="connsiteY47" fmla="*/ 8521693 h 9706685"/>
              <a:gd name="connsiteX48" fmla="*/ 148023 w 4934730"/>
              <a:gd name="connsiteY48" fmla="*/ 8210207 h 9706685"/>
              <a:gd name="connsiteX49" fmla="*/ 103561 w 4934730"/>
              <a:gd name="connsiteY49" fmla="*/ 8121928 h 9706685"/>
              <a:gd name="connsiteX50" fmla="*/ 68235 w 4934730"/>
              <a:gd name="connsiteY50" fmla="*/ 8028626 h 9706685"/>
              <a:gd name="connsiteX51" fmla="*/ 26210 w 4934730"/>
              <a:gd name="connsiteY51" fmla="*/ 7834127 h 9706685"/>
              <a:gd name="connsiteX52" fmla="*/ 26210 w 4934730"/>
              <a:gd name="connsiteY52" fmla="*/ 7635321 h 9706685"/>
              <a:gd name="connsiteX53" fmla="*/ 39609 w 4934730"/>
              <a:gd name="connsiteY53" fmla="*/ 7536277 h 9706685"/>
              <a:gd name="connsiteX54" fmla="*/ 61535 w 4934730"/>
              <a:gd name="connsiteY54" fmla="*/ 7438668 h 9706685"/>
              <a:gd name="connsiteX55" fmla="*/ 127924 w 4934730"/>
              <a:gd name="connsiteY55" fmla="*/ 7253499 h 9706685"/>
              <a:gd name="connsiteX56" fmla="*/ 216238 w 4934730"/>
              <a:gd name="connsiteY56" fmla="*/ 7079095 h 9706685"/>
              <a:gd name="connsiteX57" fmla="*/ 441593 w 4934730"/>
              <a:gd name="connsiteY57" fmla="*/ 6758279 h 9706685"/>
              <a:gd name="connsiteX58" fmla="*/ 570106 w 4934730"/>
              <a:gd name="connsiteY58" fmla="*/ 6610431 h 9706685"/>
              <a:gd name="connsiteX59" fmla="*/ 635885 w 4934730"/>
              <a:gd name="connsiteY59" fmla="*/ 6540095 h 9706685"/>
              <a:gd name="connsiteX60" fmla="*/ 669384 w 4934730"/>
              <a:gd name="connsiteY60" fmla="*/ 6504209 h 9706685"/>
              <a:gd name="connsiteX61" fmla="*/ 702274 w 4934730"/>
              <a:gd name="connsiteY61" fmla="*/ 6469042 h 9706685"/>
              <a:gd name="connsiteX62" fmla="*/ 771098 w 4934730"/>
              <a:gd name="connsiteY62" fmla="*/ 6400859 h 9706685"/>
              <a:gd name="connsiteX63" fmla="*/ 803988 w 4934730"/>
              <a:gd name="connsiteY63" fmla="*/ 6364974 h 9706685"/>
              <a:gd name="connsiteX64" fmla="*/ 836877 w 4934730"/>
              <a:gd name="connsiteY64" fmla="*/ 6329806 h 9706685"/>
              <a:gd name="connsiteX65" fmla="*/ 870376 w 4934730"/>
              <a:gd name="connsiteY65" fmla="*/ 6294638 h 9706685"/>
              <a:gd name="connsiteX66" fmla="*/ 903266 w 4934730"/>
              <a:gd name="connsiteY66" fmla="*/ 6259470 h 9706685"/>
              <a:gd name="connsiteX67" fmla="*/ 936765 w 4934730"/>
              <a:gd name="connsiteY67" fmla="*/ 6223585 h 9706685"/>
              <a:gd name="connsiteX68" fmla="*/ 967218 w 4934730"/>
              <a:gd name="connsiteY68" fmla="*/ 6188417 h 9706685"/>
              <a:gd name="connsiteX69" fmla="*/ 1029342 w 4934730"/>
              <a:gd name="connsiteY69" fmla="*/ 6115928 h 9706685"/>
              <a:gd name="connsiteX70" fmla="*/ 1091467 w 4934730"/>
              <a:gd name="connsiteY70" fmla="*/ 6040569 h 9706685"/>
              <a:gd name="connsiteX71" fmla="*/ 1150547 w 4934730"/>
              <a:gd name="connsiteY71" fmla="*/ 5965209 h 9706685"/>
              <a:gd name="connsiteX72" fmla="*/ 1179782 w 4934730"/>
              <a:gd name="connsiteY72" fmla="*/ 5927888 h 9706685"/>
              <a:gd name="connsiteX73" fmla="*/ 1208408 w 4934730"/>
              <a:gd name="connsiteY73" fmla="*/ 5890567 h 9706685"/>
              <a:gd name="connsiteX74" fmla="*/ 1607956 w 4934730"/>
              <a:gd name="connsiteY74" fmla="*/ 5236016 h 9706685"/>
              <a:gd name="connsiteX75" fmla="*/ 1846710 w 4934730"/>
              <a:gd name="connsiteY75" fmla="*/ 4513999 h 9706685"/>
              <a:gd name="connsiteX76" fmla="*/ 1879600 w 4934730"/>
              <a:gd name="connsiteY76" fmla="*/ 3756097 h 9706685"/>
              <a:gd name="connsiteX77" fmla="*/ 1875336 w 4934730"/>
              <a:gd name="connsiteY77" fmla="*/ 3709446 h 9706685"/>
              <a:gd name="connsiteX78" fmla="*/ 1871073 w 4934730"/>
              <a:gd name="connsiteY78" fmla="*/ 3663512 h 9706685"/>
              <a:gd name="connsiteX79" fmla="*/ 1857673 w 4934730"/>
              <a:gd name="connsiteY79" fmla="*/ 3568057 h 9706685"/>
              <a:gd name="connsiteX80" fmla="*/ 1849147 w 4934730"/>
              <a:gd name="connsiteY80" fmla="*/ 3522123 h 9706685"/>
              <a:gd name="connsiteX81" fmla="*/ 1840010 w 4934730"/>
              <a:gd name="connsiteY81" fmla="*/ 3475472 h 9706685"/>
              <a:gd name="connsiteX82" fmla="*/ 1831484 w 4934730"/>
              <a:gd name="connsiteY82" fmla="*/ 3428821 h 9706685"/>
              <a:gd name="connsiteX83" fmla="*/ 1826611 w 4934730"/>
              <a:gd name="connsiteY83" fmla="*/ 3405137 h 9706685"/>
              <a:gd name="connsiteX84" fmla="*/ 1822348 w 4934730"/>
              <a:gd name="connsiteY84" fmla="*/ 3380735 h 9706685"/>
              <a:gd name="connsiteX85" fmla="*/ 1720633 w 4934730"/>
              <a:gd name="connsiteY85" fmla="*/ 3013985 h 9706685"/>
              <a:gd name="connsiteX86" fmla="*/ 1583593 w 4934730"/>
              <a:gd name="connsiteY86" fmla="*/ 2655847 h 9706685"/>
              <a:gd name="connsiteX87" fmla="*/ 1417927 w 4934730"/>
              <a:gd name="connsiteY87" fmla="*/ 2309193 h 9706685"/>
              <a:gd name="connsiteX88" fmla="*/ 1031779 w 4934730"/>
              <a:gd name="connsiteY88" fmla="*/ 1646029 h 9706685"/>
              <a:gd name="connsiteX89" fmla="*/ 593860 w 4934730"/>
              <a:gd name="connsiteY89" fmla="*/ 1012292 h 9706685"/>
              <a:gd name="connsiteX90" fmla="*/ 132187 w 4934730"/>
              <a:gd name="connsiteY90" fmla="*/ 391471 h 970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4934730" h="9706685">
                <a:moveTo>
                  <a:pt x="0" y="217475"/>
                </a:moveTo>
                <a:lnTo>
                  <a:pt x="58272" y="0"/>
                </a:lnTo>
                <a:lnTo>
                  <a:pt x="280190" y="301040"/>
                </a:lnTo>
                <a:cubicBezTo>
                  <a:pt x="587769" y="715877"/>
                  <a:pt x="889866" y="1137890"/>
                  <a:pt x="1163946" y="1577847"/>
                </a:cubicBezTo>
                <a:cubicBezTo>
                  <a:pt x="1300986" y="1798902"/>
                  <a:pt x="1431327" y="2024263"/>
                  <a:pt x="1546440" y="2258236"/>
                </a:cubicBezTo>
                <a:cubicBezTo>
                  <a:pt x="1603692" y="2375223"/>
                  <a:pt x="1659118" y="2494363"/>
                  <a:pt x="1707843" y="2614220"/>
                </a:cubicBezTo>
                <a:cubicBezTo>
                  <a:pt x="1755959" y="2735513"/>
                  <a:pt x="1802248" y="2856806"/>
                  <a:pt x="1840010" y="2983123"/>
                </a:cubicBezTo>
                <a:cubicBezTo>
                  <a:pt x="1879600" y="3106569"/>
                  <a:pt x="1913098" y="3235039"/>
                  <a:pt x="1939288" y="3362792"/>
                </a:cubicBezTo>
                <a:cubicBezTo>
                  <a:pt x="1966088" y="3491261"/>
                  <a:pt x="1983750" y="3621168"/>
                  <a:pt x="1994714" y="3751791"/>
                </a:cubicBezTo>
                <a:cubicBezTo>
                  <a:pt x="2014813" y="4012319"/>
                  <a:pt x="2001413" y="4277871"/>
                  <a:pt x="1948425" y="4534095"/>
                </a:cubicBezTo>
                <a:cubicBezTo>
                  <a:pt x="1921625" y="4661847"/>
                  <a:pt x="1886299" y="4788164"/>
                  <a:pt x="1844274" y="4911610"/>
                </a:cubicBezTo>
                <a:cubicBezTo>
                  <a:pt x="1802248" y="5035057"/>
                  <a:pt x="1749259" y="5154914"/>
                  <a:pt x="1692007" y="5271901"/>
                </a:cubicBezTo>
                <a:cubicBezTo>
                  <a:pt x="1577503" y="5505875"/>
                  <a:pt x="1435590" y="5726929"/>
                  <a:pt x="1279060" y="5932194"/>
                </a:cubicBezTo>
                <a:cubicBezTo>
                  <a:pt x="1269924" y="5945831"/>
                  <a:pt x="1258961" y="5958750"/>
                  <a:pt x="1250434" y="5972386"/>
                </a:cubicBezTo>
                <a:lnTo>
                  <a:pt x="1219371" y="6009707"/>
                </a:lnTo>
                <a:cubicBezTo>
                  <a:pt x="1199272" y="6034109"/>
                  <a:pt x="1179782" y="6060665"/>
                  <a:pt x="1157247" y="6085067"/>
                </a:cubicBezTo>
                <a:cubicBezTo>
                  <a:pt x="1137756" y="6108751"/>
                  <a:pt x="1115221" y="6135306"/>
                  <a:pt x="1095731" y="6159709"/>
                </a:cubicBezTo>
                <a:lnTo>
                  <a:pt x="1031779" y="6232915"/>
                </a:lnTo>
                <a:cubicBezTo>
                  <a:pt x="945292" y="6329806"/>
                  <a:pt x="856977" y="6425261"/>
                  <a:pt x="764398" y="6515693"/>
                </a:cubicBezTo>
                <a:lnTo>
                  <a:pt x="730900" y="6548708"/>
                </a:lnTo>
                <a:cubicBezTo>
                  <a:pt x="719937" y="6559473"/>
                  <a:pt x="708973" y="6570957"/>
                  <a:pt x="698010" y="6581722"/>
                </a:cubicBezTo>
                <a:cubicBezTo>
                  <a:pt x="676084" y="6603971"/>
                  <a:pt x="653548" y="6628373"/>
                  <a:pt x="631622" y="6650622"/>
                </a:cubicBezTo>
                <a:cubicBezTo>
                  <a:pt x="587769" y="6696556"/>
                  <a:pt x="545743" y="6745360"/>
                  <a:pt x="505545" y="6794164"/>
                </a:cubicBezTo>
                <a:cubicBezTo>
                  <a:pt x="423930" y="6893208"/>
                  <a:pt x="350842" y="6997276"/>
                  <a:pt x="286890" y="7105651"/>
                </a:cubicBezTo>
                <a:cubicBezTo>
                  <a:pt x="255828" y="7160914"/>
                  <a:pt x="225374" y="7216178"/>
                  <a:pt x="201012" y="7275748"/>
                </a:cubicBezTo>
                <a:cubicBezTo>
                  <a:pt x="176649" y="7333165"/>
                  <a:pt x="154723" y="7392735"/>
                  <a:pt x="137060" y="7454458"/>
                </a:cubicBezTo>
                <a:cubicBezTo>
                  <a:pt x="103561" y="7575751"/>
                  <a:pt x="90162" y="7702068"/>
                  <a:pt x="103561" y="7825514"/>
                </a:cubicBezTo>
                <a:cubicBezTo>
                  <a:pt x="110261" y="7887237"/>
                  <a:pt x="123660" y="7949678"/>
                  <a:pt x="143151" y="8009248"/>
                </a:cubicBezTo>
                <a:cubicBezTo>
                  <a:pt x="154723" y="8037956"/>
                  <a:pt x="163250" y="8068818"/>
                  <a:pt x="176649" y="8097526"/>
                </a:cubicBezTo>
                <a:cubicBezTo>
                  <a:pt x="190048" y="8126235"/>
                  <a:pt x="202839" y="8154943"/>
                  <a:pt x="218675" y="8181498"/>
                </a:cubicBezTo>
                <a:cubicBezTo>
                  <a:pt x="280190" y="8289872"/>
                  <a:pt x="362414" y="8388917"/>
                  <a:pt x="452556" y="8477195"/>
                </a:cubicBezTo>
                <a:cubicBezTo>
                  <a:pt x="498845" y="8521693"/>
                  <a:pt x="547571" y="8561167"/>
                  <a:pt x="596296" y="8601359"/>
                </a:cubicBezTo>
                <a:cubicBezTo>
                  <a:pt x="646849" y="8640833"/>
                  <a:pt x="698010" y="8676001"/>
                  <a:pt x="753435" y="8711886"/>
                </a:cubicBezTo>
                <a:cubicBezTo>
                  <a:pt x="859413" y="8780069"/>
                  <a:pt x="972090" y="8841792"/>
                  <a:pt x="1086595" y="8897055"/>
                </a:cubicBezTo>
                <a:cubicBezTo>
                  <a:pt x="1316822" y="9007583"/>
                  <a:pt x="1559840" y="9095861"/>
                  <a:pt x="1804684" y="9169068"/>
                </a:cubicBezTo>
                <a:cubicBezTo>
                  <a:pt x="2050139" y="9241556"/>
                  <a:pt x="2299856" y="9301126"/>
                  <a:pt x="2553836" y="9349930"/>
                </a:cubicBezTo>
                <a:cubicBezTo>
                  <a:pt x="2805381" y="9398735"/>
                  <a:pt x="3059362" y="9438209"/>
                  <a:pt x="3315779" y="9466917"/>
                </a:cubicBezTo>
                <a:cubicBezTo>
                  <a:pt x="3826177" y="9526487"/>
                  <a:pt x="4340838" y="9558066"/>
                  <a:pt x="4853673" y="9560220"/>
                </a:cubicBezTo>
                <a:lnTo>
                  <a:pt x="4934730" y="9559861"/>
                </a:lnTo>
                <a:lnTo>
                  <a:pt x="4895389" y="9706685"/>
                </a:lnTo>
                <a:lnTo>
                  <a:pt x="4833573" y="9705915"/>
                </a:lnTo>
                <a:cubicBezTo>
                  <a:pt x="4314649" y="9692278"/>
                  <a:pt x="3797551" y="9650651"/>
                  <a:pt x="3282889" y="9579598"/>
                </a:cubicBezTo>
                <a:cubicBezTo>
                  <a:pt x="3026472" y="9544430"/>
                  <a:pt x="2770055" y="9499932"/>
                  <a:pt x="2516074" y="9445386"/>
                </a:cubicBezTo>
                <a:cubicBezTo>
                  <a:pt x="2262094" y="9390122"/>
                  <a:pt x="2009940" y="9325528"/>
                  <a:pt x="1762659" y="9248733"/>
                </a:cubicBezTo>
                <a:cubicBezTo>
                  <a:pt x="1515378" y="9169068"/>
                  <a:pt x="1272360" y="9078636"/>
                  <a:pt x="1037870" y="8960932"/>
                </a:cubicBezTo>
                <a:cubicBezTo>
                  <a:pt x="920929" y="8903515"/>
                  <a:pt x="808251" y="8839639"/>
                  <a:pt x="698010" y="8767150"/>
                </a:cubicBezTo>
                <a:cubicBezTo>
                  <a:pt x="642585" y="8731264"/>
                  <a:pt x="589596" y="8691790"/>
                  <a:pt x="539044" y="8651598"/>
                </a:cubicBezTo>
                <a:cubicBezTo>
                  <a:pt x="487882" y="8612124"/>
                  <a:pt x="437329" y="8567626"/>
                  <a:pt x="391041" y="8521693"/>
                </a:cubicBezTo>
                <a:cubicBezTo>
                  <a:pt x="296026" y="8431261"/>
                  <a:pt x="211975" y="8327193"/>
                  <a:pt x="148023" y="8210207"/>
                </a:cubicBezTo>
                <a:cubicBezTo>
                  <a:pt x="132187" y="8181498"/>
                  <a:pt x="116960" y="8150637"/>
                  <a:pt x="103561" y="8121928"/>
                </a:cubicBezTo>
                <a:cubicBezTo>
                  <a:pt x="90162" y="8091067"/>
                  <a:pt x="79198" y="8059488"/>
                  <a:pt x="68235" y="8028626"/>
                </a:cubicBezTo>
                <a:cubicBezTo>
                  <a:pt x="48136" y="7964750"/>
                  <a:pt x="32909" y="7900874"/>
                  <a:pt x="26210" y="7834127"/>
                </a:cubicBezTo>
                <a:cubicBezTo>
                  <a:pt x="19510" y="7768097"/>
                  <a:pt x="19510" y="7702068"/>
                  <a:pt x="26210" y="7635321"/>
                </a:cubicBezTo>
                <a:cubicBezTo>
                  <a:pt x="28646" y="7602306"/>
                  <a:pt x="35346" y="7569291"/>
                  <a:pt x="39609" y="7536277"/>
                </a:cubicBezTo>
                <a:cubicBezTo>
                  <a:pt x="46309" y="7503262"/>
                  <a:pt x="53008" y="7472401"/>
                  <a:pt x="61535" y="7438668"/>
                </a:cubicBezTo>
                <a:cubicBezTo>
                  <a:pt x="79198" y="7374792"/>
                  <a:pt x="101734" y="7313069"/>
                  <a:pt x="127924" y="7253499"/>
                </a:cubicBezTo>
                <a:cubicBezTo>
                  <a:pt x="154723" y="7193929"/>
                  <a:pt x="183349" y="7134359"/>
                  <a:pt x="216238" y="7079095"/>
                </a:cubicBezTo>
                <a:cubicBezTo>
                  <a:pt x="282627" y="6966415"/>
                  <a:pt x="357542" y="6858041"/>
                  <a:pt x="441593" y="6758279"/>
                </a:cubicBezTo>
                <a:cubicBezTo>
                  <a:pt x="483619" y="6708039"/>
                  <a:pt x="525644" y="6659235"/>
                  <a:pt x="570106" y="6610431"/>
                </a:cubicBezTo>
                <a:cubicBezTo>
                  <a:pt x="592033" y="6586028"/>
                  <a:pt x="613959" y="6561626"/>
                  <a:pt x="635885" y="6540095"/>
                </a:cubicBezTo>
                <a:cubicBezTo>
                  <a:pt x="646848" y="6528612"/>
                  <a:pt x="658421" y="6515693"/>
                  <a:pt x="669384" y="6504209"/>
                </a:cubicBezTo>
                <a:lnTo>
                  <a:pt x="702274" y="6469042"/>
                </a:lnTo>
                <a:lnTo>
                  <a:pt x="771098" y="6400859"/>
                </a:lnTo>
                <a:cubicBezTo>
                  <a:pt x="782062" y="6389376"/>
                  <a:pt x="793025" y="6378610"/>
                  <a:pt x="803988" y="6364974"/>
                </a:cubicBezTo>
                <a:lnTo>
                  <a:pt x="836877" y="6329806"/>
                </a:lnTo>
                <a:lnTo>
                  <a:pt x="870376" y="6294638"/>
                </a:lnTo>
                <a:lnTo>
                  <a:pt x="903266" y="6259470"/>
                </a:lnTo>
                <a:lnTo>
                  <a:pt x="936765" y="6223585"/>
                </a:lnTo>
                <a:cubicBezTo>
                  <a:pt x="947728" y="6212819"/>
                  <a:pt x="958691" y="6199900"/>
                  <a:pt x="967218" y="6188417"/>
                </a:cubicBezTo>
                <a:lnTo>
                  <a:pt x="1029342" y="6115928"/>
                </a:lnTo>
                <a:cubicBezTo>
                  <a:pt x="1049442" y="6091526"/>
                  <a:pt x="1068932" y="6067124"/>
                  <a:pt x="1091467" y="6040569"/>
                </a:cubicBezTo>
                <a:cubicBezTo>
                  <a:pt x="1110958" y="6016167"/>
                  <a:pt x="1131057" y="5989611"/>
                  <a:pt x="1150547" y="5965209"/>
                </a:cubicBezTo>
                <a:lnTo>
                  <a:pt x="1179782" y="5927888"/>
                </a:lnTo>
                <a:cubicBezTo>
                  <a:pt x="1188309" y="5914969"/>
                  <a:pt x="1199272" y="5901333"/>
                  <a:pt x="1208408" y="5890567"/>
                </a:cubicBezTo>
                <a:cubicBezTo>
                  <a:pt x="1363111" y="5684584"/>
                  <a:pt x="1497715" y="5468554"/>
                  <a:pt x="1607956" y="5236016"/>
                </a:cubicBezTo>
                <a:cubicBezTo>
                  <a:pt x="1718806" y="5006348"/>
                  <a:pt x="1800421" y="4763762"/>
                  <a:pt x="1846710" y="4513999"/>
                </a:cubicBezTo>
                <a:cubicBezTo>
                  <a:pt x="1893000" y="4264236"/>
                  <a:pt x="1903963" y="4008013"/>
                  <a:pt x="1879600" y="3756097"/>
                </a:cubicBezTo>
                <a:cubicBezTo>
                  <a:pt x="1877773" y="3741025"/>
                  <a:pt x="1877772" y="3725236"/>
                  <a:pt x="1875336" y="3709446"/>
                </a:cubicBezTo>
                <a:lnTo>
                  <a:pt x="1871073" y="3663512"/>
                </a:lnTo>
                <a:cubicBezTo>
                  <a:pt x="1866810" y="3632651"/>
                  <a:pt x="1861937" y="3601789"/>
                  <a:pt x="1857673" y="3568057"/>
                </a:cubicBezTo>
                <a:lnTo>
                  <a:pt x="1849147" y="3522123"/>
                </a:lnTo>
                <a:cubicBezTo>
                  <a:pt x="1846710" y="3506334"/>
                  <a:pt x="1844274" y="3491262"/>
                  <a:pt x="1840010" y="3475472"/>
                </a:cubicBezTo>
                <a:lnTo>
                  <a:pt x="1831484" y="3428821"/>
                </a:lnTo>
                <a:lnTo>
                  <a:pt x="1826611" y="3405137"/>
                </a:lnTo>
                <a:lnTo>
                  <a:pt x="1822348" y="3380735"/>
                </a:lnTo>
                <a:cubicBezTo>
                  <a:pt x="1796158" y="3256570"/>
                  <a:pt x="1760832" y="3133125"/>
                  <a:pt x="1720633" y="3013985"/>
                </a:cubicBezTo>
                <a:cubicBezTo>
                  <a:pt x="1681044" y="2891974"/>
                  <a:pt x="1634755" y="2772833"/>
                  <a:pt x="1583593" y="2655847"/>
                </a:cubicBezTo>
                <a:cubicBezTo>
                  <a:pt x="1533040" y="2538861"/>
                  <a:pt x="1477616" y="2424027"/>
                  <a:pt x="1417927" y="2309193"/>
                </a:cubicBezTo>
                <a:cubicBezTo>
                  <a:pt x="1300986" y="2081679"/>
                  <a:pt x="1168210" y="1862778"/>
                  <a:pt x="1031779" y="1646029"/>
                </a:cubicBezTo>
                <a:cubicBezTo>
                  <a:pt x="892302" y="1429999"/>
                  <a:pt x="746736" y="1219709"/>
                  <a:pt x="593860" y="1012292"/>
                </a:cubicBezTo>
                <a:cubicBezTo>
                  <a:pt x="444029" y="804873"/>
                  <a:pt x="289326" y="598891"/>
                  <a:pt x="132187" y="391471"/>
                </a:cubicBezTo>
                <a:close/>
              </a:path>
            </a:pathLst>
          </a:custGeom>
          <a:gradFill>
            <a:gsLst>
              <a:gs pos="100000">
                <a:schemeClr val="bg2">
                  <a:lumMod val="100000"/>
                </a:schemeClr>
              </a:gs>
              <a:gs pos="0">
                <a:schemeClr val="tx2"/>
              </a:gs>
            </a:gsLst>
            <a:lin ang="2700000" scaled="0"/>
          </a:gradFill>
          <a:ln w="25400">
            <a:miter lim="400000"/>
          </a:ln>
          <a:effectLst>
            <a:innerShdw blurRad="127000">
              <a:schemeClr val="bg1"/>
            </a:innerShdw>
          </a:effectLst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9942" name="TextBox 11">
            <a:extLst>
              <a:ext uri="{FF2B5EF4-FFF2-40B4-BE49-F238E27FC236}">
                <a16:creationId xmlns:a16="http://schemas.microsoft.com/office/drawing/2014/main" id="{60219CF9-EE14-CF4F-BB40-714721A6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575050"/>
            <a:ext cx="4270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Judy Sindecuse, CEO &amp; Managing Partner</a:t>
            </a:r>
            <a:br>
              <a:rPr lang="en-US" altLang="en-US" sz="1800" b="1"/>
            </a:br>
            <a:br>
              <a:rPr lang="en-US" altLang="en-US" sz="1800" b="1"/>
            </a:br>
            <a:r>
              <a:rPr lang="en-US" altLang="en-US" sz="1800" b="1"/>
              <a:t>E:Judy.Sindecuse@capitalinnovators.com</a:t>
            </a:r>
            <a:endParaRPr lang="en-US" altLang="en-US" sz="1800"/>
          </a:p>
        </p:txBody>
      </p:sp>
      <p:pic>
        <p:nvPicPr>
          <p:cNvPr id="39943" name="Picture 3">
            <a:extLst>
              <a:ext uri="{FF2B5EF4-FFF2-40B4-BE49-F238E27FC236}">
                <a16:creationId xmlns:a16="http://schemas.microsoft.com/office/drawing/2014/main" id="{382E32D4-F797-F142-8BF6-2A9C2B812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4589463"/>
            <a:ext cx="53943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itle 1">
            <a:extLst>
              <a:ext uri="{FF2B5EF4-FFF2-40B4-BE49-F238E27FC236}">
                <a16:creationId xmlns:a16="http://schemas.microsoft.com/office/drawing/2014/main" id="{4227E584-3AC2-4440-AAC7-5B9B41557E5E}"/>
              </a:ext>
            </a:extLst>
          </p:cNvPr>
          <p:cNvSpPr txBox="1">
            <a:spLocks/>
          </p:cNvSpPr>
          <p:nvPr/>
        </p:nvSpPr>
        <p:spPr bwMode="auto">
          <a:xfrm>
            <a:off x="7642225" y="5360988"/>
            <a:ext cx="25177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>
                <a:ea typeface="Source Sans Pro" panose="020F0502020204030204" pitchFamily="34" charset="0"/>
                <a:cs typeface="Source Sans Pro" panose="020F0502020204030204" pitchFamily="34" charset="0"/>
              </a:rPr>
              <a:t>Thank You!</a:t>
            </a:r>
          </a:p>
        </p:txBody>
      </p:sp>
      <p:sp>
        <p:nvSpPr>
          <p:cNvPr id="39945" name="TextBox 11">
            <a:extLst>
              <a:ext uri="{FF2B5EF4-FFF2-40B4-BE49-F238E27FC236}">
                <a16:creationId xmlns:a16="http://schemas.microsoft.com/office/drawing/2014/main" id="{C840E146-D970-EA4D-BD5F-728AA97D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3634324-1A79-2A44-9FCF-43A3967EEF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r="68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4ABAD221-4FA1-734A-80F2-9E3D993B8C98}"/>
              </a:ext>
            </a:extLst>
          </p:cNvPr>
          <p:cNvSpPr/>
          <p:nvPr/>
        </p:nvSpPr>
        <p:spPr>
          <a:xfrm rot="5400000">
            <a:off x="2877550" y="-2419069"/>
            <a:ext cx="7073660" cy="11773774"/>
          </a:xfrm>
          <a:custGeom>
            <a:avLst/>
            <a:gdLst>
              <a:gd name="connsiteX0" fmla="*/ 5278219 w 7073660"/>
              <a:gd name="connsiteY0" fmla="*/ 3982691 h 11773774"/>
              <a:gd name="connsiteX1" fmla="*/ 5290023 w 7073660"/>
              <a:gd name="connsiteY1" fmla="*/ 3751335 h 11773774"/>
              <a:gd name="connsiteX2" fmla="*/ 5316824 w 7073660"/>
              <a:gd name="connsiteY2" fmla="*/ 3520019 h 11773774"/>
              <a:gd name="connsiteX3" fmla="*/ 5334933 w 7073660"/>
              <a:gd name="connsiteY3" fmla="*/ 3407348 h 11773774"/>
              <a:gd name="connsiteX4" fmla="*/ 5358836 w 7073660"/>
              <a:gd name="connsiteY4" fmla="*/ 3293824 h 11773774"/>
              <a:gd name="connsiteX5" fmla="*/ 5413887 w 7073660"/>
              <a:gd name="connsiteY5" fmla="*/ 3071044 h 11773774"/>
              <a:gd name="connsiteX6" fmla="*/ 5445035 w 7073660"/>
              <a:gd name="connsiteY6" fmla="*/ 2960934 h 11773774"/>
              <a:gd name="connsiteX7" fmla="*/ 5463868 w 7073660"/>
              <a:gd name="connsiteY7" fmla="*/ 2905452 h 11773774"/>
              <a:gd name="connsiteX8" fmla="*/ 5481977 w 7073660"/>
              <a:gd name="connsiteY8" fmla="*/ 2849970 h 11773774"/>
              <a:gd name="connsiteX9" fmla="*/ 5521817 w 7073660"/>
              <a:gd name="connsiteY9" fmla="*/ 2742421 h 11773774"/>
              <a:gd name="connsiteX10" fmla="*/ 5542823 w 7073660"/>
              <a:gd name="connsiteY10" fmla="*/ 2686940 h 11773774"/>
              <a:gd name="connsiteX11" fmla="*/ 5563829 w 7073660"/>
              <a:gd name="connsiteY11" fmla="*/ 2634872 h 11773774"/>
              <a:gd name="connsiteX12" fmla="*/ 5573970 w 7073660"/>
              <a:gd name="connsiteY12" fmla="*/ 2608412 h 11773774"/>
              <a:gd name="connsiteX13" fmla="*/ 5584836 w 7073660"/>
              <a:gd name="connsiteY13" fmla="*/ 2581951 h 11773774"/>
              <a:gd name="connsiteX14" fmla="*/ 5608015 w 7073660"/>
              <a:gd name="connsiteY14" fmla="*/ 2529884 h 11773774"/>
              <a:gd name="connsiteX15" fmla="*/ 5631919 w 7073660"/>
              <a:gd name="connsiteY15" fmla="*/ 2476963 h 11773774"/>
              <a:gd name="connsiteX16" fmla="*/ 5655822 w 7073660"/>
              <a:gd name="connsiteY16" fmla="*/ 2424895 h 11773774"/>
              <a:gd name="connsiteX17" fmla="*/ 5870956 w 7073660"/>
              <a:gd name="connsiteY17" fmla="*/ 2016891 h 11773774"/>
              <a:gd name="connsiteX18" fmla="*/ 6120859 w 7073660"/>
              <a:gd name="connsiteY18" fmla="*/ 1628519 h 11773774"/>
              <a:gd name="connsiteX19" fmla="*/ 6385974 w 7073660"/>
              <a:gd name="connsiteY19" fmla="*/ 1268315 h 11773774"/>
              <a:gd name="connsiteX20" fmla="*/ 6625011 w 7073660"/>
              <a:gd name="connsiteY20" fmla="*/ 879943 h 11773774"/>
              <a:gd name="connsiteX21" fmla="*/ 6748152 w 7073660"/>
              <a:gd name="connsiteY21" fmla="*/ 440357 h 11773774"/>
              <a:gd name="connsiteX22" fmla="*/ 6759017 w 7073660"/>
              <a:gd name="connsiteY22" fmla="*/ 212456 h 11773774"/>
              <a:gd name="connsiteX23" fmla="*/ 6750869 w 7073660"/>
              <a:gd name="connsiteY23" fmla="*/ 98078 h 11773774"/>
              <a:gd name="connsiteX24" fmla="*/ 6737049 w 7073660"/>
              <a:gd name="connsiteY24" fmla="*/ 0 h 11773774"/>
              <a:gd name="connsiteX25" fmla="*/ 6752205 w 7073660"/>
              <a:gd name="connsiteY25" fmla="*/ 0 h 11773774"/>
              <a:gd name="connsiteX26" fmla="*/ 6766441 w 7073660"/>
              <a:gd name="connsiteY26" fmla="*/ 106081 h 11773774"/>
              <a:gd name="connsiteX27" fmla="*/ 6772055 w 7073660"/>
              <a:gd name="connsiteY27" fmla="*/ 222699 h 11773774"/>
              <a:gd name="connsiteX28" fmla="*/ 6761914 w 7073660"/>
              <a:gd name="connsiteY28" fmla="*/ 454015 h 11773774"/>
              <a:gd name="connsiteX29" fmla="*/ 6714107 w 7073660"/>
              <a:gd name="connsiteY29" fmla="*/ 682770 h 11773774"/>
              <a:gd name="connsiteX30" fmla="*/ 6632979 w 7073660"/>
              <a:gd name="connsiteY30" fmla="*/ 900429 h 11773774"/>
              <a:gd name="connsiteX31" fmla="*/ 6404082 w 7073660"/>
              <a:gd name="connsiteY31" fmla="*/ 1284533 h 11773774"/>
              <a:gd name="connsiteX32" fmla="*/ 6128103 w 7073660"/>
              <a:gd name="connsiteY32" fmla="*/ 1652419 h 11773774"/>
              <a:gd name="connsiteX33" fmla="*/ 5881097 w 7073660"/>
              <a:gd name="connsiteY33" fmla="*/ 2040791 h 11773774"/>
              <a:gd name="connsiteX34" fmla="*/ 5668861 w 7073660"/>
              <a:gd name="connsiteY34" fmla="*/ 2447942 h 11773774"/>
              <a:gd name="connsiteX35" fmla="*/ 5500086 w 7073660"/>
              <a:gd name="connsiteY35" fmla="*/ 2873870 h 11773774"/>
              <a:gd name="connsiteX36" fmla="*/ 5318997 w 7073660"/>
              <a:gd name="connsiteY36" fmla="*/ 3770113 h 11773774"/>
              <a:gd name="connsiteX37" fmla="*/ 5316824 w 7073660"/>
              <a:gd name="connsiteY37" fmla="*/ 4226769 h 11773774"/>
              <a:gd name="connsiteX38" fmla="*/ 5371875 w 7073660"/>
              <a:gd name="connsiteY38" fmla="*/ 4681720 h 11773774"/>
              <a:gd name="connsiteX39" fmla="*/ 5636989 w 7073660"/>
              <a:gd name="connsiteY39" fmla="*/ 5554063 h 11773774"/>
              <a:gd name="connsiteX40" fmla="*/ 6044077 w 7073660"/>
              <a:gd name="connsiteY40" fmla="*/ 6370925 h 11773774"/>
              <a:gd name="connsiteX41" fmla="*/ 6527947 w 7073660"/>
              <a:gd name="connsiteY41" fmla="*/ 7151083 h 11773774"/>
              <a:gd name="connsiteX42" fmla="*/ 6777126 w 7073660"/>
              <a:gd name="connsiteY42" fmla="*/ 7537747 h 11773774"/>
              <a:gd name="connsiteX43" fmla="*/ 7021958 w 7073660"/>
              <a:gd name="connsiteY43" fmla="*/ 7932093 h 11773774"/>
              <a:gd name="connsiteX44" fmla="*/ 7073660 w 7073660"/>
              <a:gd name="connsiteY44" fmla="*/ 8024573 h 11773774"/>
              <a:gd name="connsiteX45" fmla="*/ 7073660 w 7073660"/>
              <a:gd name="connsiteY45" fmla="*/ 8319578 h 11773774"/>
              <a:gd name="connsiteX46" fmla="*/ 7014896 w 7073660"/>
              <a:gd name="connsiteY46" fmla="*/ 8194779 h 11773774"/>
              <a:gd name="connsiteX47" fmla="*/ 6908959 w 7073660"/>
              <a:gd name="connsiteY47" fmla="*/ 7994403 h 11773774"/>
              <a:gd name="connsiteX48" fmla="*/ 6438127 w 7073660"/>
              <a:gd name="connsiteY48" fmla="*/ 7206564 h 11773774"/>
              <a:gd name="connsiteX49" fmla="*/ 5970917 w 7073660"/>
              <a:gd name="connsiteY49" fmla="*/ 6407627 h 11773774"/>
              <a:gd name="connsiteX50" fmla="*/ 5579041 w 7073660"/>
              <a:gd name="connsiteY50" fmla="*/ 5569427 h 11773774"/>
              <a:gd name="connsiteX51" fmla="*/ 5431996 w 7073660"/>
              <a:gd name="connsiteY51" fmla="*/ 5130695 h 11773774"/>
              <a:gd name="connsiteX52" fmla="*/ 5374048 w 7073660"/>
              <a:gd name="connsiteY52" fmla="*/ 4904499 h 11773774"/>
              <a:gd name="connsiteX53" fmla="*/ 5329862 w 7073660"/>
              <a:gd name="connsiteY53" fmla="*/ 4676599 h 11773774"/>
              <a:gd name="connsiteX54" fmla="*/ 5278219 w 7073660"/>
              <a:gd name="connsiteY54" fmla="*/ 3982691 h 11773774"/>
              <a:gd name="connsiteX55" fmla="*/ 0 w 7073660"/>
              <a:gd name="connsiteY55" fmla="*/ 11755395 h 11773774"/>
              <a:gd name="connsiteX56" fmla="*/ 0 w 7073660"/>
              <a:gd name="connsiteY56" fmla="*/ 11588449 h 11773774"/>
              <a:gd name="connsiteX57" fmla="*/ 340496 w 7073660"/>
              <a:gd name="connsiteY57" fmla="*/ 11594739 h 11773774"/>
              <a:gd name="connsiteX58" fmla="*/ 1257531 w 7073660"/>
              <a:gd name="connsiteY58" fmla="*/ 11578523 h 11773774"/>
              <a:gd name="connsiteX59" fmla="*/ 2171669 w 7073660"/>
              <a:gd name="connsiteY59" fmla="*/ 11517919 h 11773774"/>
              <a:gd name="connsiteX60" fmla="*/ 3080736 w 7073660"/>
              <a:gd name="connsiteY60" fmla="*/ 11410371 h 11773774"/>
              <a:gd name="connsiteX61" fmla="*/ 3978938 w 7073660"/>
              <a:gd name="connsiteY61" fmla="*/ 11247339 h 11773774"/>
              <a:gd name="connsiteX62" fmla="*/ 4861928 w 7073660"/>
              <a:gd name="connsiteY62" fmla="*/ 11018583 h 11773774"/>
              <a:gd name="connsiteX63" fmla="*/ 5713047 w 7073660"/>
              <a:gd name="connsiteY63" fmla="*/ 10703619 h 11773774"/>
              <a:gd name="connsiteX64" fmla="*/ 6117962 w 7073660"/>
              <a:gd name="connsiteY64" fmla="*/ 10501323 h 11773774"/>
              <a:gd name="connsiteX65" fmla="*/ 6496076 w 7073660"/>
              <a:gd name="connsiteY65" fmla="*/ 10262325 h 11773774"/>
              <a:gd name="connsiteX66" fmla="*/ 6835074 w 7073660"/>
              <a:gd name="connsiteY66" fmla="*/ 9975528 h 11773774"/>
              <a:gd name="connsiteX67" fmla="*/ 6982481 w 7073660"/>
              <a:gd name="connsiteY67" fmla="*/ 9811857 h 11773774"/>
              <a:gd name="connsiteX68" fmla="*/ 7073660 w 7073660"/>
              <a:gd name="connsiteY68" fmla="*/ 9682894 h 11773774"/>
              <a:gd name="connsiteX69" fmla="*/ 7073660 w 7073660"/>
              <a:gd name="connsiteY69" fmla="*/ 9980660 h 11773774"/>
              <a:gd name="connsiteX70" fmla="*/ 6950971 w 7073660"/>
              <a:gd name="connsiteY70" fmla="*/ 10120633 h 11773774"/>
              <a:gd name="connsiteX71" fmla="*/ 6590966 w 7073660"/>
              <a:gd name="connsiteY71" fmla="*/ 10433039 h 11773774"/>
              <a:gd name="connsiteX72" fmla="*/ 5776066 w 7073660"/>
              <a:gd name="connsiteY72" fmla="*/ 10900791 h 11773774"/>
              <a:gd name="connsiteX73" fmla="*/ 5342901 w 7073660"/>
              <a:gd name="connsiteY73" fmla="*/ 11079187 h 11773774"/>
              <a:gd name="connsiteX74" fmla="*/ 4901043 w 7073660"/>
              <a:gd name="connsiteY74" fmla="*/ 11229415 h 11773774"/>
              <a:gd name="connsiteX75" fmla="*/ 4451942 w 7073660"/>
              <a:gd name="connsiteY75" fmla="*/ 11354889 h 11773774"/>
              <a:gd name="connsiteX76" fmla="*/ 4225943 w 7073660"/>
              <a:gd name="connsiteY76" fmla="*/ 11410371 h 11773774"/>
              <a:gd name="connsiteX77" fmla="*/ 3999944 w 7073660"/>
              <a:gd name="connsiteY77" fmla="*/ 11460731 h 11773774"/>
              <a:gd name="connsiteX78" fmla="*/ 2166598 w 7073660"/>
              <a:gd name="connsiteY78" fmla="*/ 11720213 h 11773774"/>
              <a:gd name="connsiteX79" fmla="*/ 1241595 w 7073660"/>
              <a:gd name="connsiteY79" fmla="*/ 11768013 h 11773774"/>
              <a:gd name="connsiteX80" fmla="*/ 316592 w 7073660"/>
              <a:gd name="connsiteY80" fmla="*/ 11768013 h 1177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7073660" h="11773774">
                <a:moveTo>
                  <a:pt x="5278219" y="3982691"/>
                </a:moveTo>
                <a:cubicBezTo>
                  <a:pt x="5279611" y="3905350"/>
                  <a:pt x="5283503" y="3828155"/>
                  <a:pt x="5290023" y="3751335"/>
                </a:cubicBezTo>
                <a:cubicBezTo>
                  <a:pt x="5295817" y="3675367"/>
                  <a:pt x="5305958" y="3599400"/>
                  <a:pt x="5316824" y="3520019"/>
                </a:cubicBezTo>
                <a:cubicBezTo>
                  <a:pt x="5321894" y="3483315"/>
                  <a:pt x="5329862" y="3444051"/>
                  <a:pt x="5334933" y="3407348"/>
                </a:cubicBezTo>
                <a:cubicBezTo>
                  <a:pt x="5342901" y="3370645"/>
                  <a:pt x="5350868" y="3331381"/>
                  <a:pt x="5358836" y="3293824"/>
                </a:cubicBezTo>
                <a:cubicBezTo>
                  <a:pt x="5374048" y="3217857"/>
                  <a:pt x="5392881" y="3144450"/>
                  <a:pt x="5413887" y="3071044"/>
                </a:cubicBezTo>
                <a:cubicBezTo>
                  <a:pt x="5424028" y="3034340"/>
                  <a:pt x="5434894" y="2997637"/>
                  <a:pt x="5445035" y="2960934"/>
                </a:cubicBezTo>
                <a:cubicBezTo>
                  <a:pt x="5450830" y="2942155"/>
                  <a:pt x="5458073" y="2923377"/>
                  <a:pt x="5463868" y="2905452"/>
                </a:cubicBezTo>
                <a:cubicBezTo>
                  <a:pt x="5468939" y="2886674"/>
                  <a:pt x="5474009" y="2868749"/>
                  <a:pt x="5481977" y="2849970"/>
                </a:cubicBezTo>
                <a:cubicBezTo>
                  <a:pt x="5495015" y="2813267"/>
                  <a:pt x="5508054" y="2776564"/>
                  <a:pt x="5521817" y="2742421"/>
                </a:cubicBezTo>
                <a:cubicBezTo>
                  <a:pt x="5529060" y="2723643"/>
                  <a:pt x="5534855" y="2705718"/>
                  <a:pt x="5542823" y="2686940"/>
                </a:cubicBezTo>
                <a:lnTo>
                  <a:pt x="5563829" y="2634872"/>
                </a:lnTo>
                <a:lnTo>
                  <a:pt x="5573970" y="2608412"/>
                </a:lnTo>
                <a:lnTo>
                  <a:pt x="5584836" y="2581951"/>
                </a:lnTo>
                <a:lnTo>
                  <a:pt x="5608015" y="2529884"/>
                </a:lnTo>
                <a:lnTo>
                  <a:pt x="5631919" y="2476963"/>
                </a:lnTo>
                <a:cubicBezTo>
                  <a:pt x="5639887" y="2459038"/>
                  <a:pt x="5647855" y="2442820"/>
                  <a:pt x="5655822" y="2424895"/>
                </a:cubicBezTo>
                <a:cubicBezTo>
                  <a:pt x="5721015" y="2284911"/>
                  <a:pt x="5792001" y="2148340"/>
                  <a:pt x="5870956" y="2016891"/>
                </a:cubicBezTo>
                <a:cubicBezTo>
                  <a:pt x="5949911" y="1882882"/>
                  <a:pt x="6031039" y="1754847"/>
                  <a:pt x="6120859" y="1628519"/>
                </a:cubicBezTo>
                <a:cubicBezTo>
                  <a:pt x="6199090" y="1509874"/>
                  <a:pt x="6291083" y="1389521"/>
                  <a:pt x="6385974" y="1268315"/>
                </a:cubicBezTo>
                <a:cubicBezTo>
                  <a:pt x="6480140" y="1150523"/>
                  <a:pt x="6564890" y="1019075"/>
                  <a:pt x="6625011" y="879943"/>
                </a:cubicBezTo>
                <a:cubicBezTo>
                  <a:pt x="6688030" y="739959"/>
                  <a:pt x="6730043" y="593145"/>
                  <a:pt x="6748152" y="440357"/>
                </a:cubicBezTo>
                <a:cubicBezTo>
                  <a:pt x="6756120" y="364391"/>
                  <a:pt x="6761914" y="288423"/>
                  <a:pt x="6759017" y="212456"/>
                </a:cubicBezTo>
                <a:cubicBezTo>
                  <a:pt x="6757569" y="174045"/>
                  <a:pt x="6754853" y="135848"/>
                  <a:pt x="6750869" y="98078"/>
                </a:cubicBezTo>
                <a:lnTo>
                  <a:pt x="6737049" y="0"/>
                </a:lnTo>
                <a:lnTo>
                  <a:pt x="6752205" y="0"/>
                </a:lnTo>
                <a:lnTo>
                  <a:pt x="6766441" y="106081"/>
                </a:lnTo>
                <a:cubicBezTo>
                  <a:pt x="6770063" y="144598"/>
                  <a:pt x="6772055" y="183435"/>
                  <a:pt x="6772055" y="222699"/>
                </a:cubicBezTo>
                <a:cubicBezTo>
                  <a:pt x="6774953" y="298666"/>
                  <a:pt x="6769158" y="378047"/>
                  <a:pt x="6761914" y="454015"/>
                </a:cubicBezTo>
                <a:cubicBezTo>
                  <a:pt x="6751049" y="529982"/>
                  <a:pt x="6735113" y="605949"/>
                  <a:pt x="6714107" y="682770"/>
                </a:cubicBezTo>
                <a:cubicBezTo>
                  <a:pt x="6693101" y="756177"/>
                  <a:pt x="6664126" y="829583"/>
                  <a:pt x="6632979" y="900429"/>
                </a:cubicBezTo>
                <a:cubicBezTo>
                  <a:pt x="6585896" y="1031878"/>
                  <a:pt x="6501146" y="1163327"/>
                  <a:pt x="6404082" y="1284533"/>
                </a:cubicBezTo>
                <a:cubicBezTo>
                  <a:pt x="6309916" y="1404885"/>
                  <a:pt x="6217923" y="1526091"/>
                  <a:pt x="6128103" y="1652419"/>
                </a:cubicBezTo>
                <a:cubicBezTo>
                  <a:pt x="6041904" y="1777893"/>
                  <a:pt x="5957879" y="1906782"/>
                  <a:pt x="5881097" y="2040791"/>
                </a:cubicBezTo>
                <a:cubicBezTo>
                  <a:pt x="5805040" y="2172240"/>
                  <a:pt x="5734053" y="2308810"/>
                  <a:pt x="5668861" y="2447942"/>
                </a:cubicBezTo>
                <a:cubicBezTo>
                  <a:pt x="5605842" y="2587073"/>
                  <a:pt x="5547893" y="2729618"/>
                  <a:pt x="5500086" y="2873870"/>
                </a:cubicBezTo>
                <a:cubicBezTo>
                  <a:pt x="5403022" y="3163229"/>
                  <a:pt x="5340003" y="3465391"/>
                  <a:pt x="5318997" y="3770113"/>
                </a:cubicBezTo>
                <a:cubicBezTo>
                  <a:pt x="5308856" y="3922047"/>
                  <a:pt x="5308856" y="4074836"/>
                  <a:pt x="5316824" y="4226769"/>
                </a:cubicBezTo>
                <a:cubicBezTo>
                  <a:pt x="5324067" y="4379558"/>
                  <a:pt x="5345074" y="4531493"/>
                  <a:pt x="5371875" y="4681720"/>
                </a:cubicBezTo>
                <a:cubicBezTo>
                  <a:pt x="5426926" y="4981321"/>
                  <a:pt x="5518919" y="5272387"/>
                  <a:pt x="5636989" y="5554063"/>
                </a:cubicBezTo>
                <a:cubicBezTo>
                  <a:pt x="5752886" y="5834885"/>
                  <a:pt x="5891963" y="6108027"/>
                  <a:pt x="6044077" y="6370925"/>
                </a:cubicBezTo>
                <a:cubicBezTo>
                  <a:pt x="6196917" y="6636383"/>
                  <a:pt x="6362070" y="6894160"/>
                  <a:pt x="6527947" y="7151083"/>
                </a:cubicBezTo>
                <a:cubicBezTo>
                  <a:pt x="6611973" y="7279971"/>
                  <a:pt x="6695998" y="7408859"/>
                  <a:pt x="6777126" y="7537747"/>
                </a:cubicBezTo>
                <a:cubicBezTo>
                  <a:pt x="6861151" y="7666635"/>
                  <a:pt x="6943004" y="7798085"/>
                  <a:pt x="7021958" y="7932093"/>
                </a:cubicBezTo>
                <a:lnTo>
                  <a:pt x="7073660" y="8024573"/>
                </a:lnTo>
                <a:lnTo>
                  <a:pt x="7073660" y="8319578"/>
                </a:lnTo>
                <a:lnTo>
                  <a:pt x="7014896" y="8194779"/>
                </a:lnTo>
                <a:cubicBezTo>
                  <a:pt x="6981033" y="8127133"/>
                  <a:pt x="6945539" y="8060128"/>
                  <a:pt x="6908959" y="7994403"/>
                </a:cubicBezTo>
                <a:cubicBezTo>
                  <a:pt x="6761914" y="7729799"/>
                  <a:pt x="6598934" y="7469462"/>
                  <a:pt x="6438127" y="7206564"/>
                </a:cubicBezTo>
                <a:cubicBezTo>
                  <a:pt x="6278044" y="6943665"/>
                  <a:pt x="6117962" y="6680767"/>
                  <a:pt x="5970917" y="6407627"/>
                </a:cubicBezTo>
                <a:cubicBezTo>
                  <a:pt x="5823873" y="6137047"/>
                  <a:pt x="5689867" y="5858785"/>
                  <a:pt x="5579041" y="5569427"/>
                </a:cubicBezTo>
                <a:cubicBezTo>
                  <a:pt x="5523990" y="5425175"/>
                  <a:pt x="5474009" y="5278361"/>
                  <a:pt x="5431996" y="5130695"/>
                </a:cubicBezTo>
                <a:cubicBezTo>
                  <a:pt x="5410990" y="5057289"/>
                  <a:pt x="5392881" y="4981321"/>
                  <a:pt x="5374048" y="4904499"/>
                </a:cubicBezTo>
                <a:cubicBezTo>
                  <a:pt x="5358836" y="4828533"/>
                  <a:pt x="5342901" y="4752566"/>
                  <a:pt x="5329862" y="4676599"/>
                </a:cubicBezTo>
                <a:cubicBezTo>
                  <a:pt x="5292377" y="4448057"/>
                  <a:pt x="5274042" y="4214713"/>
                  <a:pt x="5278219" y="3982691"/>
                </a:cubicBezTo>
                <a:close/>
                <a:moveTo>
                  <a:pt x="0" y="11755395"/>
                </a:moveTo>
                <a:lnTo>
                  <a:pt x="0" y="11588449"/>
                </a:lnTo>
                <a:lnTo>
                  <a:pt x="340496" y="11594739"/>
                </a:lnTo>
                <a:cubicBezTo>
                  <a:pt x="644726" y="11597301"/>
                  <a:pt x="952577" y="11592179"/>
                  <a:pt x="1257531" y="11578523"/>
                </a:cubicBezTo>
                <a:cubicBezTo>
                  <a:pt x="1561761" y="11565719"/>
                  <a:pt x="1866715" y="11544379"/>
                  <a:pt x="2171669" y="11517919"/>
                </a:cubicBezTo>
                <a:cubicBezTo>
                  <a:pt x="2476623" y="11488897"/>
                  <a:pt x="2778679" y="11454755"/>
                  <a:pt x="3080736" y="11410371"/>
                </a:cubicBezTo>
                <a:cubicBezTo>
                  <a:pt x="3382792" y="11365985"/>
                  <a:pt x="3681952" y="11313063"/>
                  <a:pt x="3978938" y="11247339"/>
                </a:cubicBezTo>
                <a:cubicBezTo>
                  <a:pt x="4275924" y="11184175"/>
                  <a:pt x="4570012" y="11108209"/>
                  <a:pt x="4861928" y="11018583"/>
                </a:cubicBezTo>
                <a:cubicBezTo>
                  <a:pt x="5150946" y="10929813"/>
                  <a:pt x="5437067" y="10827385"/>
                  <a:pt x="5713047" y="10703619"/>
                </a:cubicBezTo>
                <a:cubicBezTo>
                  <a:pt x="5849950" y="10640455"/>
                  <a:pt x="5986853" y="10574731"/>
                  <a:pt x="6117962" y="10501323"/>
                </a:cubicBezTo>
                <a:cubicBezTo>
                  <a:pt x="6249070" y="10427917"/>
                  <a:pt x="6375108" y="10349389"/>
                  <a:pt x="6496076" y="10262325"/>
                </a:cubicBezTo>
                <a:cubicBezTo>
                  <a:pt x="6617043" y="10175263"/>
                  <a:pt x="6730043" y="10081370"/>
                  <a:pt x="6835074" y="9975528"/>
                </a:cubicBezTo>
                <a:cubicBezTo>
                  <a:pt x="6887590" y="9923033"/>
                  <a:pt x="6936846" y="9868619"/>
                  <a:pt x="6982481" y="9811857"/>
                </a:cubicBezTo>
                <a:lnTo>
                  <a:pt x="7073660" y="9682894"/>
                </a:lnTo>
                <a:lnTo>
                  <a:pt x="7073660" y="9980660"/>
                </a:lnTo>
                <a:lnTo>
                  <a:pt x="6950971" y="10120633"/>
                </a:lnTo>
                <a:cubicBezTo>
                  <a:pt x="6840145" y="10235865"/>
                  <a:pt x="6717004" y="10338293"/>
                  <a:pt x="6590966" y="10433039"/>
                </a:cubicBezTo>
                <a:cubicBezTo>
                  <a:pt x="6335993" y="10619969"/>
                  <a:pt x="6060013" y="10771903"/>
                  <a:pt x="5776066" y="10900791"/>
                </a:cubicBezTo>
                <a:cubicBezTo>
                  <a:pt x="5634092" y="10966517"/>
                  <a:pt x="5489945" y="11024559"/>
                  <a:pt x="5342901" y="11079187"/>
                </a:cubicBezTo>
                <a:cubicBezTo>
                  <a:pt x="5195856" y="11134669"/>
                  <a:pt x="5048812" y="11184175"/>
                  <a:pt x="4901043" y="11229415"/>
                </a:cubicBezTo>
                <a:cubicBezTo>
                  <a:pt x="4753999" y="11273799"/>
                  <a:pt x="4604781" y="11315625"/>
                  <a:pt x="4451942" y="11354889"/>
                </a:cubicBezTo>
                <a:cubicBezTo>
                  <a:pt x="4375885" y="11373667"/>
                  <a:pt x="4302001" y="11392445"/>
                  <a:pt x="4225943" y="11410371"/>
                </a:cubicBezTo>
                <a:cubicBezTo>
                  <a:pt x="4149886" y="11429149"/>
                  <a:pt x="4076726" y="11444513"/>
                  <a:pt x="3999944" y="11460731"/>
                </a:cubicBezTo>
                <a:cubicBezTo>
                  <a:pt x="3392933" y="11588765"/>
                  <a:pt x="2780852" y="11673267"/>
                  <a:pt x="2166598" y="11720213"/>
                </a:cubicBezTo>
                <a:cubicBezTo>
                  <a:pt x="1858747" y="11744113"/>
                  <a:pt x="1548722" y="11760331"/>
                  <a:pt x="1241595" y="11768013"/>
                </a:cubicBezTo>
                <a:cubicBezTo>
                  <a:pt x="933744" y="11775695"/>
                  <a:pt x="623719" y="11775695"/>
                  <a:pt x="316592" y="11768013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/>
              </a:gs>
            </a:gsLst>
            <a:lin ang="0" scaled="0"/>
          </a:gradFill>
          <a:ln w="25400">
            <a:miter lim="400000"/>
          </a:ln>
          <a:effectLst>
            <a:innerShdw blurRad="88900">
              <a:schemeClr val="bg1">
                <a:alpha val="75000"/>
              </a:schemeClr>
            </a:innerShdw>
          </a:effectLst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9A255D9-4FB8-7E49-ADE1-AA5336EFF365}"/>
              </a:ext>
            </a:extLst>
          </p:cNvPr>
          <p:cNvSpPr/>
          <p:nvPr/>
        </p:nvSpPr>
        <p:spPr>
          <a:xfrm rot="4500000">
            <a:off x="6284118" y="61119"/>
            <a:ext cx="7650163" cy="5842000"/>
          </a:xfrm>
          <a:custGeom>
            <a:avLst/>
            <a:gdLst>
              <a:gd name="connsiteX0" fmla="*/ 0 w 7650724"/>
              <a:gd name="connsiteY0" fmla="*/ 5208035 h 5840969"/>
              <a:gd name="connsiteX1" fmla="*/ 1395489 w 7650724"/>
              <a:gd name="connsiteY1" fmla="*/ 0 h 5840969"/>
              <a:gd name="connsiteX2" fmla="*/ 6371025 w 7650724"/>
              <a:gd name="connsiteY2" fmla="*/ 1333190 h 5840969"/>
              <a:gd name="connsiteX3" fmla="*/ 6388906 w 7650724"/>
              <a:gd name="connsiteY3" fmla="*/ 1423073 h 5840969"/>
              <a:gd name="connsiteX4" fmla="*/ 7650228 w 7650724"/>
              <a:gd name="connsiteY4" fmla="*/ 3982215 h 5840969"/>
              <a:gd name="connsiteX5" fmla="*/ 7650724 w 7650724"/>
              <a:gd name="connsiteY5" fmla="*/ 3985667 h 5840969"/>
              <a:gd name="connsiteX6" fmla="*/ 7472484 w 7650724"/>
              <a:gd name="connsiteY6" fmla="*/ 4650867 h 5840969"/>
              <a:gd name="connsiteX7" fmla="*/ 7410440 w 7650724"/>
              <a:gd name="connsiteY7" fmla="*/ 4726158 h 5840969"/>
              <a:gd name="connsiteX8" fmla="*/ 107191 w 7650724"/>
              <a:gd name="connsiteY8" fmla="*/ 5266913 h 58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0724" h="5840969">
                <a:moveTo>
                  <a:pt x="0" y="5208035"/>
                </a:moveTo>
                <a:lnTo>
                  <a:pt x="1395489" y="0"/>
                </a:lnTo>
                <a:lnTo>
                  <a:pt x="6371025" y="1333190"/>
                </a:lnTo>
                <a:lnTo>
                  <a:pt x="6388906" y="1423073"/>
                </a:lnTo>
                <a:cubicBezTo>
                  <a:pt x="6640554" y="2483532"/>
                  <a:pt x="7510657" y="3311748"/>
                  <a:pt x="7650228" y="3982215"/>
                </a:cubicBezTo>
                <a:lnTo>
                  <a:pt x="7650724" y="3985667"/>
                </a:lnTo>
                <a:lnTo>
                  <a:pt x="7472484" y="4650867"/>
                </a:lnTo>
                <a:lnTo>
                  <a:pt x="7410440" y="4726158"/>
                </a:lnTo>
                <a:cubicBezTo>
                  <a:pt x="6240316" y="6024328"/>
                  <a:pt x="1855441" y="6167272"/>
                  <a:pt x="107191" y="5266913"/>
                </a:cubicBezTo>
                <a:close/>
              </a:path>
            </a:pathLst>
          </a:custGeom>
          <a:noFill/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01318CB-5AD7-914B-8AEE-A7B0B719BD46}"/>
              </a:ext>
            </a:extLst>
          </p:cNvPr>
          <p:cNvSpPr/>
          <p:nvPr/>
        </p:nvSpPr>
        <p:spPr>
          <a:xfrm rot="4500000">
            <a:off x="7952581" y="45244"/>
            <a:ext cx="5594351" cy="4160837"/>
          </a:xfrm>
          <a:custGeom>
            <a:avLst/>
            <a:gdLst>
              <a:gd name="connsiteX0" fmla="*/ 0 w 5594257"/>
              <a:gd name="connsiteY0" fmla="*/ 3840267 h 4160201"/>
              <a:gd name="connsiteX1" fmla="*/ 1028997 w 5594257"/>
              <a:gd name="connsiteY1" fmla="*/ 0 h 4160201"/>
              <a:gd name="connsiteX2" fmla="*/ 4753544 w 5594257"/>
              <a:gd name="connsiteY2" fmla="*/ 997990 h 4160201"/>
              <a:gd name="connsiteX3" fmla="*/ 4776510 w 5594257"/>
              <a:gd name="connsiteY3" fmla="*/ 1064200 h 4160201"/>
              <a:gd name="connsiteX4" fmla="*/ 5531956 w 5594257"/>
              <a:gd name="connsiteY4" fmla="*/ 3161704 h 4160201"/>
              <a:gd name="connsiteX5" fmla="*/ 123900 w 5594257"/>
              <a:gd name="connsiteY5" fmla="*/ 3878495 h 41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4257" h="4160201">
                <a:moveTo>
                  <a:pt x="0" y="3840267"/>
                </a:moveTo>
                <a:lnTo>
                  <a:pt x="1028997" y="0"/>
                </a:lnTo>
                <a:lnTo>
                  <a:pt x="4753544" y="997990"/>
                </a:lnTo>
                <a:lnTo>
                  <a:pt x="4776510" y="1064200"/>
                </a:lnTo>
                <a:cubicBezTo>
                  <a:pt x="5108327" y="1947991"/>
                  <a:pt x="5805711" y="2645916"/>
                  <a:pt x="5531956" y="3161704"/>
                </a:cubicBezTo>
                <a:cubicBezTo>
                  <a:pt x="4961175" y="4236474"/>
                  <a:pt x="1957670" y="4389546"/>
                  <a:pt x="123900" y="3878495"/>
                </a:cubicBezTo>
                <a:close/>
              </a:path>
            </a:pathLst>
          </a:custGeom>
          <a:noFill/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2FB77AD1-64AB-7C42-B9A9-260B32AFF087}"/>
              </a:ext>
            </a:extLst>
          </p:cNvPr>
          <p:cNvSpPr/>
          <p:nvPr/>
        </p:nvSpPr>
        <p:spPr>
          <a:xfrm rot="4500000">
            <a:off x="9344025" y="22225"/>
            <a:ext cx="3849688" cy="2789238"/>
          </a:xfrm>
          <a:custGeom>
            <a:avLst/>
            <a:gdLst>
              <a:gd name="connsiteX0" fmla="*/ 0 w 3850669"/>
              <a:gd name="connsiteY0" fmla="*/ 2639241 h 2789241"/>
              <a:gd name="connsiteX1" fmla="*/ 707182 w 3850669"/>
              <a:gd name="connsiteY1" fmla="*/ 0 h 2789241"/>
              <a:gd name="connsiteX2" fmla="*/ 3417296 w 3850669"/>
              <a:gd name="connsiteY2" fmla="*/ 726173 h 2789241"/>
              <a:gd name="connsiteX3" fmla="*/ 3442974 w 3850669"/>
              <a:gd name="connsiteY3" fmla="*/ 784476 h 2789241"/>
              <a:gd name="connsiteX4" fmla="*/ 3786418 w 3850669"/>
              <a:gd name="connsiteY4" fmla="*/ 2084511 h 2789241"/>
              <a:gd name="connsiteX5" fmla="*/ 30441 w 3850669"/>
              <a:gd name="connsiteY5" fmla="*/ 2645745 h 278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0669" h="2789241">
                <a:moveTo>
                  <a:pt x="0" y="2639241"/>
                </a:moveTo>
                <a:lnTo>
                  <a:pt x="707182" y="0"/>
                </a:lnTo>
                <a:lnTo>
                  <a:pt x="3417296" y="726173"/>
                </a:lnTo>
                <a:lnTo>
                  <a:pt x="3442974" y="784476"/>
                </a:lnTo>
                <a:cubicBezTo>
                  <a:pt x="3692726" y="1317883"/>
                  <a:pt x="3981673" y="1759952"/>
                  <a:pt x="3786418" y="2084511"/>
                </a:cubicBezTo>
                <a:cubicBezTo>
                  <a:pt x="3346985" y="2816671"/>
                  <a:pt x="1500659" y="2929814"/>
                  <a:pt x="30441" y="2645745"/>
                </a:cubicBezTo>
                <a:close/>
              </a:path>
            </a:pathLst>
          </a:custGeom>
          <a:noFill/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97CC112A-3B97-1B4B-9842-9A4732317AFD}"/>
              </a:ext>
            </a:extLst>
          </p:cNvPr>
          <p:cNvSpPr/>
          <p:nvPr/>
        </p:nvSpPr>
        <p:spPr>
          <a:xfrm rot="4500000">
            <a:off x="10529093" y="157957"/>
            <a:ext cx="2527301" cy="1522412"/>
          </a:xfrm>
          <a:custGeom>
            <a:avLst/>
            <a:gdLst>
              <a:gd name="connsiteX0" fmla="*/ 0 w 2526516"/>
              <a:gd name="connsiteY0" fmla="*/ 1456185 h 1521922"/>
              <a:gd name="connsiteX1" fmla="*/ 390184 w 2526516"/>
              <a:gd name="connsiteY1" fmla="*/ 0 h 1521922"/>
              <a:gd name="connsiteX2" fmla="*/ 2483811 w 2526516"/>
              <a:gd name="connsiteY2" fmla="*/ 560986 h 1521922"/>
              <a:gd name="connsiteX3" fmla="*/ 2503703 w 2526516"/>
              <a:gd name="connsiteY3" fmla="*/ 626592 h 1521922"/>
              <a:gd name="connsiteX4" fmla="*/ 2462193 w 2526516"/>
              <a:gd name="connsiteY4" fmla="*/ 1025494 h 1521922"/>
              <a:gd name="connsiteX5" fmla="*/ 258432 w 2526516"/>
              <a:gd name="connsiteY5" fmla="*/ 1491133 h 152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6516" h="1521922">
                <a:moveTo>
                  <a:pt x="0" y="1456185"/>
                </a:moveTo>
                <a:lnTo>
                  <a:pt x="390184" y="0"/>
                </a:lnTo>
                <a:lnTo>
                  <a:pt x="2483811" y="560986"/>
                </a:lnTo>
                <a:lnTo>
                  <a:pt x="2503703" y="626592"/>
                </a:lnTo>
                <a:cubicBezTo>
                  <a:pt x="2540058" y="779013"/>
                  <a:pt x="2537609" y="913150"/>
                  <a:pt x="2462193" y="1025494"/>
                </a:cubicBezTo>
                <a:cubicBezTo>
                  <a:pt x="2163485" y="1468205"/>
                  <a:pt x="1221617" y="1586500"/>
                  <a:pt x="258432" y="1491133"/>
                </a:cubicBezTo>
                <a:close/>
              </a:path>
            </a:pathLst>
          </a:custGeom>
          <a:noFill/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156B9B98-5156-BF44-A4DE-768BE733FCB3}"/>
              </a:ext>
            </a:extLst>
          </p:cNvPr>
          <p:cNvSpPr/>
          <p:nvPr/>
        </p:nvSpPr>
        <p:spPr>
          <a:xfrm rot="4500000">
            <a:off x="11565731" y="134144"/>
            <a:ext cx="1206501" cy="522287"/>
          </a:xfrm>
          <a:custGeom>
            <a:avLst/>
            <a:gdLst>
              <a:gd name="connsiteX0" fmla="*/ 0 w 1206020"/>
              <a:gd name="connsiteY0" fmla="*/ 516450 h 521826"/>
              <a:gd name="connsiteX1" fmla="*/ 138382 w 1206020"/>
              <a:gd name="connsiteY1" fmla="*/ 0 h 521826"/>
              <a:gd name="connsiteX2" fmla="*/ 1206020 w 1206020"/>
              <a:gd name="connsiteY2" fmla="*/ 286072 h 521826"/>
              <a:gd name="connsiteX3" fmla="*/ 1150810 w 1206020"/>
              <a:gd name="connsiteY3" fmla="*/ 326116 h 521826"/>
              <a:gd name="connsiteX4" fmla="*/ 60042 w 1206020"/>
              <a:gd name="connsiteY4" fmla="*/ 519689 h 5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020" h="521826">
                <a:moveTo>
                  <a:pt x="0" y="516450"/>
                </a:moveTo>
                <a:lnTo>
                  <a:pt x="138382" y="0"/>
                </a:lnTo>
                <a:lnTo>
                  <a:pt x="1206020" y="286072"/>
                </a:lnTo>
                <a:lnTo>
                  <a:pt x="1150810" y="326116"/>
                </a:lnTo>
                <a:cubicBezTo>
                  <a:pt x="901585" y="477339"/>
                  <a:pt x="504065" y="533985"/>
                  <a:pt x="60042" y="519689"/>
                </a:cubicBezTo>
                <a:close/>
              </a:path>
            </a:pathLst>
          </a:custGeom>
          <a:noFill/>
          <a:ln w="635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24586" name="TextBox 32">
            <a:extLst>
              <a:ext uri="{FF2B5EF4-FFF2-40B4-BE49-F238E27FC236}">
                <a16:creationId xmlns:a16="http://schemas.microsoft.com/office/drawing/2014/main" id="{EDD07467-C77C-8248-BC18-D1820906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663" y="2659063"/>
            <a:ext cx="4748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FFFF"/>
                </a:solidFill>
              </a:rPr>
              <a:t>About Us</a:t>
            </a:r>
            <a:endParaRPr lang="en-US" altLang="en-US" sz="7200">
              <a:solidFill>
                <a:srgbClr val="FFFFFF"/>
              </a:solidFill>
            </a:endParaRPr>
          </a:p>
        </p:txBody>
      </p:sp>
      <p:sp>
        <p:nvSpPr>
          <p:cNvPr id="24587" name="TextBox 11">
            <a:extLst>
              <a:ext uri="{FF2B5EF4-FFF2-40B4-BE49-F238E27FC236}">
                <a16:creationId xmlns:a16="http://schemas.microsoft.com/office/drawing/2014/main" id="{010233E4-3AE7-9F47-814E-E806D82FB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4" b="24404"/>
          <a:stretch>
            <a:fillRect/>
          </a:stretch>
        </p:blipFill>
        <p:spPr/>
      </p:pic>
      <p:sp>
        <p:nvSpPr>
          <p:cNvPr id="3" name="TextBox 60">
            <a:extLst>
              <a:ext uri="{FF2B5EF4-FFF2-40B4-BE49-F238E27FC236}">
                <a16:creationId xmlns:a16="http://schemas.microsoft.com/office/drawing/2014/main" id="{C831DB0D-69DF-8B46-89CA-F3D701E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634044"/>
            <a:ext cx="55245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3 Accelerators Per Year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12 Week Programs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ea typeface="Open Sans" panose="020B0606030504020204" pitchFamily="34" charset="0"/>
                <a:cs typeface="Open Sans" panose="020B0606030504020204" pitchFamily="34" charset="0"/>
              </a:rPr>
              <a:t>Deal Flow: </a:t>
            </a:r>
            <a:r>
              <a:rPr lang="en-US" alt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1,000+ Companies from 60 Countries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~6 Companies Per Program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ea typeface="Open Sans" panose="020B0606030504020204" pitchFamily="34" charset="0"/>
                <a:cs typeface="Open Sans" panose="020B0606030504020204" pitchFamily="34" charset="0"/>
              </a:rPr>
              <a:t>Unique Model: </a:t>
            </a:r>
            <a:r>
              <a:rPr lang="en-US" alt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Hands On </a:t>
            </a:r>
            <a:r>
              <a:rPr lang="mr-IN" alt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en-US" altLang="en-US" sz="2000" b="1" dirty="0">
                <a:ea typeface="Open Sans" panose="020B0606030504020204" pitchFamily="34" charset="0"/>
                <a:cs typeface="Open Sans" panose="020B0606030504020204" pitchFamily="34" charset="0"/>
              </a:rPr>
              <a:t> Metrics Driven</a:t>
            </a:r>
          </a:p>
        </p:txBody>
      </p:sp>
    </p:spTree>
    <p:extLst>
      <p:ext uri="{BB962C8B-B14F-4D97-AF65-F5344CB8AC3E}">
        <p14:creationId xmlns:p14="http://schemas.microsoft.com/office/powerpoint/2010/main" val="211749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F1D0125-8E44-5842-8E20-DBEC4796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458788"/>
            <a:ext cx="5194300" cy="693737"/>
          </a:xfrm>
        </p:spPr>
        <p:txBody>
          <a:bodyPr/>
          <a:lstStyle/>
          <a:p>
            <a:pPr eaLnBrk="1" hangingPunct="1"/>
            <a:r>
              <a:rPr lang="en-US" altLang="en-US">
                <a:latin typeface="Source Sans Pro" panose="020F0502020204030204" pitchFamily="34" charset="0"/>
                <a:ea typeface="Source Sans Pro" panose="020F0502020204030204" pitchFamily="34" charset="0"/>
                <a:cs typeface="Source Sans Pro" panose="020F0502020204030204" pitchFamily="34" charset="0"/>
              </a:rPr>
              <a:t>Growth of Accelerators</a:t>
            </a:r>
          </a:p>
        </p:txBody>
      </p:sp>
      <p:sp>
        <p:nvSpPr>
          <p:cNvPr id="25602" name="Freeform 7">
            <a:extLst>
              <a:ext uri="{FF2B5EF4-FFF2-40B4-BE49-F238E27FC236}">
                <a16:creationId xmlns:a16="http://schemas.microsoft.com/office/drawing/2014/main" id="{DFC18038-0AB5-3F46-9195-61C7D21E2B20}"/>
              </a:ext>
            </a:extLst>
          </p:cNvPr>
          <p:cNvSpPr>
            <a:spLocks/>
          </p:cNvSpPr>
          <p:nvPr/>
        </p:nvSpPr>
        <p:spPr bwMode="auto">
          <a:xfrm>
            <a:off x="6986588" y="4051300"/>
            <a:ext cx="1163637" cy="603250"/>
          </a:xfrm>
          <a:custGeom>
            <a:avLst/>
            <a:gdLst>
              <a:gd name="T0" fmla="*/ 2147483646 w 733"/>
              <a:gd name="T1" fmla="*/ 2147483646 h 380"/>
              <a:gd name="T2" fmla="*/ 0 w 733"/>
              <a:gd name="T3" fmla="*/ 2147483646 h 380"/>
              <a:gd name="T4" fmla="*/ 2147483646 w 733"/>
              <a:gd name="T5" fmla="*/ 2147483646 h 380"/>
              <a:gd name="T6" fmla="*/ 2147483646 w 733"/>
              <a:gd name="T7" fmla="*/ 2147483646 h 380"/>
              <a:gd name="T8" fmla="*/ 2147483646 w 733"/>
              <a:gd name="T9" fmla="*/ 2147483646 h 380"/>
              <a:gd name="T10" fmla="*/ 2147483646 w 733"/>
              <a:gd name="T11" fmla="*/ 2147483646 h 380"/>
              <a:gd name="T12" fmla="*/ 2147483646 w 733"/>
              <a:gd name="T13" fmla="*/ 2147483646 h 380"/>
              <a:gd name="T14" fmla="*/ 2147483646 w 733"/>
              <a:gd name="T15" fmla="*/ 2147483646 h 380"/>
              <a:gd name="T16" fmla="*/ 2147483646 w 733"/>
              <a:gd name="T17" fmla="*/ 2147483646 h 380"/>
              <a:gd name="T18" fmla="*/ 2147483646 w 733"/>
              <a:gd name="T19" fmla="*/ 2147483646 h 380"/>
              <a:gd name="T20" fmla="*/ 2147483646 w 733"/>
              <a:gd name="T21" fmla="*/ 2147483646 h 380"/>
              <a:gd name="T22" fmla="*/ 2147483646 w 733"/>
              <a:gd name="T23" fmla="*/ 2147483646 h 380"/>
              <a:gd name="T24" fmla="*/ 2147483646 w 733"/>
              <a:gd name="T25" fmla="*/ 2147483646 h 380"/>
              <a:gd name="T26" fmla="*/ 2147483646 w 733"/>
              <a:gd name="T27" fmla="*/ 2147483646 h 380"/>
              <a:gd name="T28" fmla="*/ 2147483646 w 733"/>
              <a:gd name="T29" fmla="*/ 2147483646 h 380"/>
              <a:gd name="T30" fmla="*/ 2147483646 w 733"/>
              <a:gd name="T31" fmla="*/ 2147483646 h 380"/>
              <a:gd name="T32" fmla="*/ 2147483646 w 733"/>
              <a:gd name="T33" fmla="*/ 2147483646 h 380"/>
              <a:gd name="T34" fmla="*/ 2147483646 w 733"/>
              <a:gd name="T35" fmla="*/ 2147483646 h 380"/>
              <a:gd name="T36" fmla="*/ 2147483646 w 733"/>
              <a:gd name="T37" fmla="*/ 2147483646 h 380"/>
              <a:gd name="T38" fmla="*/ 2147483646 w 733"/>
              <a:gd name="T39" fmla="*/ 2147483646 h 380"/>
              <a:gd name="T40" fmla="*/ 2147483646 w 733"/>
              <a:gd name="T41" fmla="*/ 2147483646 h 380"/>
              <a:gd name="T42" fmla="*/ 2147483646 w 733"/>
              <a:gd name="T43" fmla="*/ 2147483646 h 380"/>
              <a:gd name="T44" fmla="*/ 2147483646 w 733"/>
              <a:gd name="T45" fmla="*/ 2147483646 h 380"/>
              <a:gd name="T46" fmla="*/ 2147483646 w 733"/>
              <a:gd name="T47" fmla="*/ 2147483646 h 380"/>
              <a:gd name="T48" fmla="*/ 2147483646 w 733"/>
              <a:gd name="T49" fmla="*/ 2147483646 h 380"/>
              <a:gd name="T50" fmla="*/ 2147483646 w 733"/>
              <a:gd name="T51" fmla="*/ 2147483646 h 380"/>
              <a:gd name="T52" fmla="*/ 2147483646 w 733"/>
              <a:gd name="T53" fmla="*/ 2147483646 h 380"/>
              <a:gd name="T54" fmla="*/ 2147483646 w 733"/>
              <a:gd name="T55" fmla="*/ 2147483646 h 380"/>
              <a:gd name="T56" fmla="*/ 2147483646 w 733"/>
              <a:gd name="T57" fmla="*/ 2147483646 h 380"/>
              <a:gd name="T58" fmla="*/ 2147483646 w 733"/>
              <a:gd name="T59" fmla="*/ 2147483646 h 380"/>
              <a:gd name="T60" fmla="*/ 2147483646 w 733"/>
              <a:gd name="T61" fmla="*/ 2147483646 h 380"/>
              <a:gd name="T62" fmla="*/ 2147483646 w 733"/>
              <a:gd name="T63" fmla="*/ 2147483646 h 380"/>
              <a:gd name="T64" fmla="*/ 2147483646 w 733"/>
              <a:gd name="T65" fmla="*/ 2147483646 h 380"/>
              <a:gd name="T66" fmla="*/ 2147483646 w 733"/>
              <a:gd name="T67" fmla="*/ 2147483646 h 380"/>
              <a:gd name="T68" fmla="*/ 2147483646 w 733"/>
              <a:gd name="T69" fmla="*/ 2147483646 h 38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33" h="380">
                <a:moveTo>
                  <a:pt x="716" y="20"/>
                </a:moveTo>
                <a:lnTo>
                  <a:pt x="87" y="5"/>
                </a:lnTo>
                <a:lnTo>
                  <a:pt x="3" y="0"/>
                </a:lnTo>
                <a:lnTo>
                  <a:pt x="0" y="53"/>
                </a:lnTo>
                <a:lnTo>
                  <a:pt x="255" y="68"/>
                </a:lnTo>
                <a:lnTo>
                  <a:pt x="250" y="274"/>
                </a:lnTo>
                <a:lnTo>
                  <a:pt x="257" y="277"/>
                </a:lnTo>
                <a:lnTo>
                  <a:pt x="265" y="282"/>
                </a:lnTo>
                <a:lnTo>
                  <a:pt x="277" y="296"/>
                </a:lnTo>
                <a:lnTo>
                  <a:pt x="281" y="301"/>
                </a:lnTo>
                <a:lnTo>
                  <a:pt x="301" y="298"/>
                </a:lnTo>
                <a:lnTo>
                  <a:pt x="305" y="294"/>
                </a:lnTo>
                <a:lnTo>
                  <a:pt x="315" y="298"/>
                </a:lnTo>
                <a:lnTo>
                  <a:pt x="317" y="303"/>
                </a:lnTo>
                <a:lnTo>
                  <a:pt x="317" y="308"/>
                </a:lnTo>
                <a:lnTo>
                  <a:pt x="322" y="315"/>
                </a:lnTo>
                <a:lnTo>
                  <a:pt x="325" y="318"/>
                </a:lnTo>
                <a:lnTo>
                  <a:pt x="349" y="322"/>
                </a:lnTo>
                <a:lnTo>
                  <a:pt x="356" y="325"/>
                </a:lnTo>
                <a:lnTo>
                  <a:pt x="361" y="325"/>
                </a:lnTo>
                <a:lnTo>
                  <a:pt x="363" y="325"/>
                </a:lnTo>
                <a:lnTo>
                  <a:pt x="370" y="322"/>
                </a:lnTo>
                <a:lnTo>
                  <a:pt x="375" y="330"/>
                </a:lnTo>
                <a:lnTo>
                  <a:pt x="385" y="334"/>
                </a:lnTo>
                <a:lnTo>
                  <a:pt x="392" y="327"/>
                </a:lnTo>
                <a:lnTo>
                  <a:pt x="414" y="332"/>
                </a:lnTo>
                <a:lnTo>
                  <a:pt x="414" y="334"/>
                </a:lnTo>
                <a:lnTo>
                  <a:pt x="423" y="344"/>
                </a:lnTo>
                <a:lnTo>
                  <a:pt x="428" y="344"/>
                </a:lnTo>
                <a:lnTo>
                  <a:pt x="428" y="356"/>
                </a:lnTo>
                <a:lnTo>
                  <a:pt x="445" y="358"/>
                </a:lnTo>
                <a:lnTo>
                  <a:pt x="447" y="349"/>
                </a:lnTo>
                <a:lnTo>
                  <a:pt x="454" y="346"/>
                </a:lnTo>
                <a:lnTo>
                  <a:pt x="476" y="361"/>
                </a:lnTo>
                <a:lnTo>
                  <a:pt x="478" y="361"/>
                </a:lnTo>
                <a:lnTo>
                  <a:pt x="488" y="356"/>
                </a:lnTo>
                <a:lnTo>
                  <a:pt x="495" y="356"/>
                </a:lnTo>
                <a:lnTo>
                  <a:pt x="495" y="358"/>
                </a:lnTo>
                <a:lnTo>
                  <a:pt x="495" y="368"/>
                </a:lnTo>
                <a:lnTo>
                  <a:pt x="498" y="375"/>
                </a:lnTo>
                <a:lnTo>
                  <a:pt x="502" y="371"/>
                </a:lnTo>
                <a:lnTo>
                  <a:pt x="502" y="366"/>
                </a:lnTo>
                <a:lnTo>
                  <a:pt x="510" y="356"/>
                </a:lnTo>
                <a:lnTo>
                  <a:pt x="517" y="351"/>
                </a:lnTo>
                <a:lnTo>
                  <a:pt x="522" y="351"/>
                </a:lnTo>
                <a:lnTo>
                  <a:pt x="522" y="358"/>
                </a:lnTo>
                <a:lnTo>
                  <a:pt x="531" y="361"/>
                </a:lnTo>
                <a:lnTo>
                  <a:pt x="536" y="361"/>
                </a:lnTo>
                <a:lnTo>
                  <a:pt x="541" y="356"/>
                </a:lnTo>
                <a:lnTo>
                  <a:pt x="546" y="358"/>
                </a:lnTo>
                <a:lnTo>
                  <a:pt x="548" y="358"/>
                </a:lnTo>
                <a:lnTo>
                  <a:pt x="548" y="361"/>
                </a:lnTo>
                <a:lnTo>
                  <a:pt x="555" y="366"/>
                </a:lnTo>
                <a:lnTo>
                  <a:pt x="570" y="375"/>
                </a:lnTo>
                <a:lnTo>
                  <a:pt x="584" y="363"/>
                </a:lnTo>
                <a:lnTo>
                  <a:pt x="589" y="361"/>
                </a:lnTo>
                <a:lnTo>
                  <a:pt x="608" y="361"/>
                </a:lnTo>
                <a:lnTo>
                  <a:pt x="625" y="354"/>
                </a:lnTo>
                <a:lnTo>
                  <a:pt x="630" y="354"/>
                </a:lnTo>
                <a:lnTo>
                  <a:pt x="637" y="354"/>
                </a:lnTo>
                <a:lnTo>
                  <a:pt x="656" y="356"/>
                </a:lnTo>
                <a:lnTo>
                  <a:pt x="670" y="351"/>
                </a:lnTo>
                <a:lnTo>
                  <a:pt x="673" y="349"/>
                </a:lnTo>
                <a:lnTo>
                  <a:pt x="716" y="373"/>
                </a:lnTo>
                <a:lnTo>
                  <a:pt x="723" y="375"/>
                </a:lnTo>
                <a:lnTo>
                  <a:pt x="726" y="378"/>
                </a:lnTo>
                <a:lnTo>
                  <a:pt x="731" y="380"/>
                </a:lnTo>
                <a:lnTo>
                  <a:pt x="733" y="190"/>
                </a:lnTo>
                <a:lnTo>
                  <a:pt x="718" y="72"/>
                </a:lnTo>
                <a:lnTo>
                  <a:pt x="716" y="2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Freeform 8">
            <a:extLst>
              <a:ext uri="{FF2B5EF4-FFF2-40B4-BE49-F238E27FC236}">
                <a16:creationId xmlns:a16="http://schemas.microsoft.com/office/drawing/2014/main" id="{1CB3AB3E-EE44-9B42-B2B8-6A9B453BF60F}"/>
              </a:ext>
            </a:extLst>
          </p:cNvPr>
          <p:cNvSpPr>
            <a:spLocks/>
          </p:cNvSpPr>
          <p:nvPr/>
        </p:nvSpPr>
        <p:spPr bwMode="auto">
          <a:xfrm>
            <a:off x="9374188" y="4300538"/>
            <a:ext cx="742950" cy="766762"/>
          </a:xfrm>
          <a:custGeom>
            <a:avLst/>
            <a:gdLst>
              <a:gd name="T0" fmla="*/ 2147483646 w 468"/>
              <a:gd name="T1" fmla="*/ 2147483646 h 483"/>
              <a:gd name="T2" fmla="*/ 2147483646 w 468"/>
              <a:gd name="T3" fmla="*/ 2147483646 h 483"/>
              <a:gd name="T4" fmla="*/ 2147483646 w 468"/>
              <a:gd name="T5" fmla="*/ 2147483646 h 483"/>
              <a:gd name="T6" fmla="*/ 2147483646 w 468"/>
              <a:gd name="T7" fmla="*/ 2147483646 h 483"/>
              <a:gd name="T8" fmla="*/ 2147483646 w 468"/>
              <a:gd name="T9" fmla="*/ 2147483646 h 483"/>
              <a:gd name="T10" fmla="*/ 2147483646 w 468"/>
              <a:gd name="T11" fmla="*/ 2147483646 h 483"/>
              <a:gd name="T12" fmla="*/ 2147483646 w 468"/>
              <a:gd name="T13" fmla="*/ 2147483646 h 483"/>
              <a:gd name="T14" fmla="*/ 2147483646 w 468"/>
              <a:gd name="T15" fmla="*/ 2147483646 h 483"/>
              <a:gd name="T16" fmla="*/ 2147483646 w 468"/>
              <a:gd name="T17" fmla="*/ 2147483646 h 483"/>
              <a:gd name="T18" fmla="*/ 2147483646 w 468"/>
              <a:gd name="T19" fmla="*/ 2147483646 h 483"/>
              <a:gd name="T20" fmla="*/ 2147483646 w 468"/>
              <a:gd name="T21" fmla="*/ 2147483646 h 483"/>
              <a:gd name="T22" fmla="*/ 2147483646 w 468"/>
              <a:gd name="T23" fmla="*/ 2147483646 h 483"/>
              <a:gd name="T24" fmla="*/ 2147483646 w 468"/>
              <a:gd name="T25" fmla="*/ 2147483646 h 483"/>
              <a:gd name="T26" fmla="*/ 2147483646 w 468"/>
              <a:gd name="T27" fmla="*/ 2147483646 h 483"/>
              <a:gd name="T28" fmla="*/ 2147483646 w 468"/>
              <a:gd name="T29" fmla="*/ 2147483646 h 483"/>
              <a:gd name="T30" fmla="*/ 2147483646 w 468"/>
              <a:gd name="T31" fmla="*/ 2147483646 h 483"/>
              <a:gd name="T32" fmla="*/ 2147483646 w 468"/>
              <a:gd name="T33" fmla="*/ 2147483646 h 483"/>
              <a:gd name="T34" fmla="*/ 2147483646 w 468"/>
              <a:gd name="T35" fmla="*/ 2147483646 h 483"/>
              <a:gd name="T36" fmla="*/ 2147483646 w 468"/>
              <a:gd name="T37" fmla="*/ 2147483646 h 483"/>
              <a:gd name="T38" fmla="*/ 2147483646 w 468"/>
              <a:gd name="T39" fmla="*/ 2147483646 h 483"/>
              <a:gd name="T40" fmla="*/ 2147483646 w 468"/>
              <a:gd name="T41" fmla="*/ 2147483646 h 483"/>
              <a:gd name="T42" fmla="*/ 2147483646 w 468"/>
              <a:gd name="T43" fmla="*/ 2147483646 h 483"/>
              <a:gd name="T44" fmla="*/ 2147483646 w 468"/>
              <a:gd name="T45" fmla="*/ 2147483646 h 483"/>
              <a:gd name="T46" fmla="*/ 2147483646 w 468"/>
              <a:gd name="T47" fmla="*/ 2147483646 h 483"/>
              <a:gd name="T48" fmla="*/ 2147483646 w 468"/>
              <a:gd name="T49" fmla="*/ 2147483646 h 483"/>
              <a:gd name="T50" fmla="*/ 2147483646 w 468"/>
              <a:gd name="T51" fmla="*/ 2147483646 h 483"/>
              <a:gd name="T52" fmla="*/ 2147483646 w 468"/>
              <a:gd name="T53" fmla="*/ 2147483646 h 483"/>
              <a:gd name="T54" fmla="*/ 2147483646 w 468"/>
              <a:gd name="T55" fmla="*/ 2147483646 h 483"/>
              <a:gd name="T56" fmla="*/ 2147483646 w 468"/>
              <a:gd name="T57" fmla="*/ 2147483646 h 483"/>
              <a:gd name="T58" fmla="*/ 2147483646 w 468"/>
              <a:gd name="T59" fmla="*/ 2147483646 h 483"/>
              <a:gd name="T60" fmla="*/ 2147483646 w 468"/>
              <a:gd name="T61" fmla="*/ 2147483646 h 483"/>
              <a:gd name="T62" fmla="*/ 2147483646 w 468"/>
              <a:gd name="T63" fmla="*/ 2147483646 h 483"/>
              <a:gd name="T64" fmla="*/ 2147483646 w 468"/>
              <a:gd name="T65" fmla="*/ 2147483646 h 483"/>
              <a:gd name="T66" fmla="*/ 2147483646 w 468"/>
              <a:gd name="T67" fmla="*/ 2147483646 h 483"/>
              <a:gd name="T68" fmla="*/ 2147483646 w 468"/>
              <a:gd name="T69" fmla="*/ 2147483646 h 483"/>
              <a:gd name="T70" fmla="*/ 2147483646 w 468"/>
              <a:gd name="T71" fmla="*/ 2147483646 h 483"/>
              <a:gd name="T72" fmla="*/ 2147483646 w 468"/>
              <a:gd name="T73" fmla="*/ 2147483646 h 483"/>
              <a:gd name="T74" fmla="*/ 2147483646 w 468"/>
              <a:gd name="T75" fmla="*/ 2147483646 h 483"/>
              <a:gd name="T76" fmla="*/ 2147483646 w 468"/>
              <a:gd name="T77" fmla="*/ 2147483646 h 483"/>
              <a:gd name="T78" fmla="*/ 2147483646 w 468"/>
              <a:gd name="T79" fmla="*/ 0 h 483"/>
              <a:gd name="T80" fmla="*/ 0 w 468"/>
              <a:gd name="T81" fmla="*/ 2147483646 h 48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68" h="483">
                <a:moveTo>
                  <a:pt x="0" y="28"/>
                </a:moveTo>
                <a:lnTo>
                  <a:pt x="65" y="254"/>
                </a:lnTo>
                <a:lnTo>
                  <a:pt x="69" y="262"/>
                </a:lnTo>
                <a:lnTo>
                  <a:pt x="74" y="276"/>
                </a:lnTo>
                <a:lnTo>
                  <a:pt x="77" y="283"/>
                </a:lnTo>
                <a:lnTo>
                  <a:pt x="86" y="288"/>
                </a:lnTo>
                <a:lnTo>
                  <a:pt x="91" y="295"/>
                </a:lnTo>
                <a:lnTo>
                  <a:pt x="89" y="305"/>
                </a:lnTo>
                <a:lnTo>
                  <a:pt x="96" y="314"/>
                </a:lnTo>
                <a:lnTo>
                  <a:pt x="93" y="317"/>
                </a:lnTo>
                <a:lnTo>
                  <a:pt x="86" y="329"/>
                </a:lnTo>
                <a:lnTo>
                  <a:pt x="86" y="343"/>
                </a:lnTo>
                <a:lnTo>
                  <a:pt x="81" y="355"/>
                </a:lnTo>
                <a:lnTo>
                  <a:pt x="81" y="375"/>
                </a:lnTo>
                <a:lnTo>
                  <a:pt x="93" y="399"/>
                </a:lnTo>
                <a:lnTo>
                  <a:pt x="91" y="427"/>
                </a:lnTo>
                <a:lnTo>
                  <a:pt x="103" y="444"/>
                </a:lnTo>
                <a:lnTo>
                  <a:pt x="103" y="449"/>
                </a:lnTo>
                <a:lnTo>
                  <a:pt x="105" y="454"/>
                </a:lnTo>
                <a:lnTo>
                  <a:pt x="113" y="463"/>
                </a:lnTo>
                <a:lnTo>
                  <a:pt x="113" y="471"/>
                </a:lnTo>
                <a:lnTo>
                  <a:pt x="117" y="478"/>
                </a:lnTo>
                <a:lnTo>
                  <a:pt x="362" y="463"/>
                </a:lnTo>
                <a:lnTo>
                  <a:pt x="367" y="475"/>
                </a:lnTo>
                <a:lnTo>
                  <a:pt x="370" y="480"/>
                </a:lnTo>
                <a:lnTo>
                  <a:pt x="384" y="483"/>
                </a:lnTo>
                <a:lnTo>
                  <a:pt x="386" y="468"/>
                </a:lnTo>
                <a:lnTo>
                  <a:pt x="379" y="447"/>
                </a:lnTo>
                <a:lnTo>
                  <a:pt x="379" y="437"/>
                </a:lnTo>
                <a:lnTo>
                  <a:pt x="382" y="432"/>
                </a:lnTo>
                <a:lnTo>
                  <a:pt x="389" y="427"/>
                </a:lnTo>
                <a:lnTo>
                  <a:pt x="406" y="437"/>
                </a:lnTo>
                <a:lnTo>
                  <a:pt x="422" y="437"/>
                </a:lnTo>
                <a:lnTo>
                  <a:pt x="430" y="435"/>
                </a:lnTo>
                <a:lnTo>
                  <a:pt x="427" y="418"/>
                </a:lnTo>
                <a:lnTo>
                  <a:pt x="422" y="408"/>
                </a:lnTo>
                <a:lnTo>
                  <a:pt x="422" y="396"/>
                </a:lnTo>
                <a:lnTo>
                  <a:pt x="425" y="387"/>
                </a:lnTo>
                <a:lnTo>
                  <a:pt x="437" y="350"/>
                </a:lnTo>
                <a:lnTo>
                  <a:pt x="439" y="334"/>
                </a:lnTo>
                <a:lnTo>
                  <a:pt x="446" y="319"/>
                </a:lnTo>
                <a:lnTo>
                  <a:pt x="454" y="305"/>
                </a:lnTo>
                <a:lnTo>
                  <a:pt x="461" y="295"/>
                </a:lnTo>
                <a:lnTo>
                  <a:pt x="466" y="295"/>
                </a:lnTo>
                <a:lnTo>
                  <a:pt x="468" y="290"/>
                </a:lnTo>
                <a:lnTo>
                  <a:pt x="461" y="288"/>
                </a:lnTo>
                <a:lnTo>
                  <a:pt x="461" y="286"/>
                </a:lnTo>
                <a:lnTo>
                  <a:pt x="456" y="286"/>
                </a:lnTo>
                <a:lnTo>
                  <a:pt x="444" y="286"/>
                </a:lnTo>
                <a:lnTo>
                  <a:pt x="439" y="283"/>
                </a:lnTo>
                <a:lnTo>
                  <a:pt x="437" y="276"/>
                </a:lnTo>
                <a:lnTo>
                  <a:pt x="432" y="254"/>
                </a:lnTo>
                <a:lnTo>
                  <a:pt x="420" y="240"/>
                </a:lnTo>
                <a:lnTo>
                  <a:pt x="408" y="235"/>
                </a:lnTo>
                <a:lnTo>
                  <a:pt x="401" y="214"/>
                </a:lnTo>
                <a:lnTo>
                  <a:pt x="391" y="201"/>
                </a:lnTo>
                <a:lnTo>
                  <a:pt x="389" y="189"/>
                </a:lnTo>
                <a:lnTo>
                  <a:pt x="382" y="187"/>
                </a:lnTo>
                <a:lnTo>
                  <a:pt x="365" y="182"/>
                </a:lnTo>
                <a:lnTo>
                  <a:pt x="355" y="170"/>
                </a:lnTo>
                <a:lnTo>
                  <a:pt x="346" y="163"/>
                </a:lnTo>
                <a:lnTo>
                  <a:pt x="346" y="156"/>
                </a:lnTo>
                <a:lnTo>
                  <a:pt x="341" y="146"/>
                </a:lnTo>
                <a:lnTo>
                  <a:pt x="336" y="144"/>
                </a:lnTo>
                <a:lnTo>
                  <a:pt x="322" y="137"/>
                </a:lnTo>
                <a:lnTo>
                  <a:pt x="295" y="113"/>
                </a:lnTo>
                <a:lnTo>
                  <a:pt x="283" y="108"/>
                </a:lnTo>
                <a:lnTo>
                  <a:pt x="278" y="98"/>
                </a:lnTo>
                <a:lnTo>
                  <a:pt x="266" y="89"/>
                </a:lnTo>
                <a:lnTo>
                  <a:pt x="259" y="72"/>
                </a:lnTo>
                <a:lnTo>
                  <a:pt x="250" y="64"/>
                </a:lnTo>
                <a:lnTo>
                  <a:pt x="247" y="57"/>
                </a:lnTo>
                <a:lnTo>
                  <a:pt x="230" y="52"/>
                </a:lnTo>
                <a:lnTo>
                  <a:pt x="206" y="43"/>
                </a:lnTo>
                <a:lnTo>
                  <a:pt x="199" y="36"/>
                </a:lnTo>
                <a:lnTo>
                  <a:pt x="206" y="16"/>
                </a:lnTo>
                <a:lnTo>
                  <a:pt x="214" y="12"/>
                </a:lnTo>
                <a:lnTo>
                  <a:pt x="216" y="7"/>
                </a:lnTo>
                <a:lnTo>
                  <a:pt x="218" y="2"/>
                </a:lnTo>
                <a:lnTo>
                  <a:pt x="216" y="0"/>
                </a:lnTo>
                <a:lnTo>
                  <a:pt x="89" y="19"/>
                </a:lnTo>
                <a:lnTo>
                  <a:pt x="0" y="28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Freeform 9">
            <a:extLst>
              <a:ext uri="{FF2B5EF4-FFF2-40B4-BE49-F238E27FC236}">
                <a16:creationId xmlns:a16="http://schemas.microsoft.com/office/drawing/2014/main" id="{51B4BD2F-ABE1-1742-8AAF-853036B439C4}"/>
              </a:ext>
            </a:extLst>
          </p:cNvPr>
          <p:cNvSpPr>
            <a:spLocks noEditPoints="1"/>
          </p:cNvSpPr>
          <p:nvPr/>
        </p:nvSpPr>
        <p:spPr bwMode="auto">
          <a:xfrm>
            <a:off x="9617075" y="3444875"/>
            <a:ext cx="1060450" cy="592138"/>
          </a:xfrm>
          <a:custGeom>
            <a:avLst/>
            <a:gdLst>
              <a:gd name="T0" fmla="*/ 2147483646 w 668"/>
              <a:gd name="T1" fmla="*/ 2147483646 h 373"/>
              <a:gd name="T2" fmla="*/ 2147483646 w 668"/>
              <a:gd name="T3" fmla="*/ 2147483646 h 373"/>
              <a:gd name="T4" fmla="*/ 2147483646 w 668"/>
              <a:gd name="T5" fmla="*/ 2147483646 h 373"/>
              <a:gd name="T6" fmla="*/ 2147483646 w 668"/>
              <a:gd name="T7" fmla="*/ 2147483646 h 373"/>
              <a:gd name="T8" fmla="*/ 2147483646 w 668"/>
              <a:gd name="T9" fmla="*/ 2147483646 h 373"/>
              <a:gd name="T10" fmla="*/ 2147483646 w 668"/>
              <a:gd name="T11" fmla="*/ 2147483646 h 373"/>
              <a:gd name="T12" fmla="*/ 2147483646 w 668"/>
              <a:gd name="T13" fmla="*/ 2147483646 h 373"/>
              <a:gd name="T14" fmla="*/ 2147483646 w 668"/>
              <a:gd name="T15" fmla="*/ 2147483646 h 373"/>
              <a:gd name="T16" fmla="*/ 2147483646 w 668"/>
              <a:gd name="T17" fmla="*/ 2147483646 h 373"/>
              <a:gd name="T18" fmla="*/ 2147483646 w 668"/>
              <a:gd name="T19" fmla="*/ 2147483646 h 373"/>
              <a:gd name="T20" fmla="*/ 2147483646 w 668"/>
              <a:gd name="T21" fmla="*/ 2147483646 h 373"/>
              <a:gd name="T22" fmla="*/ 2147483646 w 668"/>
              <a:gd name="T23" fmla="*/ 2147483646 h 373"/>
              <a:gd name="T24" fmla="*/ 2147483646 w 668"/>
              <a:gd name="T25" fmla="*/ 2147483646 h 373"/>
              <a:gd name="T26" fmla="*/ 2147483646 w 668"/>
              <a:gd name="T27" fmla="*/ 2147483646 h 373"/>
              <a:gd name="T28" fmla="*/ 2147483646 w 668"/>
              <a:gd name="T29" fmla="*/ 2147483646 h 373"/>
              <a:gd name="T30" fmla="*/ 2147483646 w 668"/>
              <a:gd name="T31" fmla="*/ 2147483646 h 373"/>
              <a:gd name="T32" fmla="*/ 2147483646 w 668"/>
              <a:gd name="T33" fmla="*/ 2147483646 h 373"/>
              <a:gd name="T34" fmla="*/ 2147483646 w 668"/>
              <a:gd name="T35" fmla="*/ 2147483646 h 373"/>
              <a:gd name="T36" fmla="*/ 2147483646 w 668"/>
              <a:gd name="T37" fmla="*/ 2147483646 h 373"/>
              <a:gd name="T38" fmla="*/ 2147483646 w 668"/>
              <a:gd name="T39" fmla="*/ 2147483646 h 373"/>
              <a:gd name="T40" fmla="*/ 2147483646 w 668"/>
              <a:gd name="T41" fmla="*/ 2147483646 h 373"/>
              <a:gd name="T42" fmla="*/ 2147483646 w 668"/>
              <a:gd name="T43" fmla="*/ 2147483646 h 373"/>
              <a:gd name="T44" fmla="*/ 2147483646 w 668"/>
              <a:gd name="T45" fmla="*/ 2147483646 h 373"/>
              <a:gd name="T46" fmla="*/ 2147483646 w 668"/>
              <a:gd name="T47" fmla="*/ 2147483646 h 373"/>
              <a:gd name="T48" fmla="*/ 2147483646 w 668"/>
              <a:gd name="T49" fmla="*/ 2147483646 h 373"/>
              <a:gd name="T50" fmla="*/ 2147483646 w 668"/>
              <a:gd name="T51" fmla="*/ 2147483646 h 373"/>
              <a:gd name="T52" fmla="*/ 2147483646 w 668"/>
              <a:gd name="T53" fmla="*/ 2147483646 h 373"/>
              <a:gd name="T54" fmla="*/ 2147483646 w 668"/>
              <a:gd name="T55" fmla="*/ 2147483646 h 373"/>
              <a:gd name="T56" fmla="*/ 2147483646 w 668"/>
              <a:gd name="T57" fmla="*/ 2147483646 h 373"/>
              <a:gd name="T58" fmla="*/ 2147483646 w 668"/>
              <a:gd name="T59" fmla="*/ 2147483646 h 373"/>
              <a:gd name="T60" fmla="*/ 2147483646 w 668"/>
              <a:gd name="T61" fmla="*/ 2147483646 h 373"/>
              <a:gd name="T62" fmla="*/ 2147483646 w 668"/>
              <a:gd name="T63" fmla="*/ 2147483646 h 373"/>
              <a:gd name="T64" fmla="*/ 2147483646 w 668"/>
              <a:gd name="T65" fmla="*/ 2147483646 h 373"/>
              <a:gd name="T66" fmla="*/ 2147483646 w 668"/>
              <a:gd name="T67" fmla="*/ 2147483646 h 373"/>
              <a:gd name="T68" fmla="*/ 2147483646 w 668"/>
              <a:gd name="T69" fmla="*/ 2147483646 h 373"/>
              <a:gd name="T70" fmla="*/ 2147483646 w 668"/>
              <a:gd name="T71" fmla="*/ 2147483646 h 373"/>
              <a:gd name="T72" fmla="*/ 2147483646 w 668"/>
              <a:gd name="T73" fmla="*/ 2147483646 h 373"/>
              <a:gd name="T74" fmla="*/ 2147483646 w 668"/>
              <a:gd name="T75" fmla="*/ 2147483646 h 373"/>
              <a:gd name="T76" fmla="*/ 2147483646 w 668"/>
              <a:gd name="T77" fmla="*/ 2147483646 h 373"/>
              <a:gd name="T78" fmla="*/ 2147483646 w 668"/>
              <a:gd name="T79" fmla="*/ 2147483646 h 373"/>
              <a:gd name="T80" fmla="*/ 2147483646 w 668"/>
              <a:gd name="T81" fmla="*/ 2147483646 h 373"/>
              <a:gd name="T82" fmla="*/ 2147483646 w 668"/>
              <a:gd name="T83" fmla="*/ 2147483646 h 373"/>
              <a:gd name="T84" fmla="*/ 2147483646 w 668"/>
              <a:gd name="T85" fmla="*/ 2147483646 h 373"/>
              <a:gd name="T86" fmla="*/ 2147483646 w 668"/>
              <a:gd name="T87" fmla="*/ 2147483646 h 373"/>
              <a:gd name="T88" fmla="*/ 2147483646 w 668"/>
              <a:gd name="T89" fmla="*/ 2147483646 h 373"/>
              <a:gd name="T90" fmla="*/ 2147483646 w 668"/>
              <a:gd name="T91" fmla="*/ 2147483646 h 373"/>
              <a:gd name="T92" fmla="*/ 2147483646 w 668"/>
              <a:gd name="T93" fmla="*/ 2147483646 h 373"/>
              <a:gd name="T94" fmla="*/ 2147483646 w 668"/>
              <a:gd name="T95" fmla="*/ 2147483646 h 373"/>
              <a:gd name="T96" fmla="*/ 2147483646 w 668"/>
              <a:gd name="T97" fmla="*/ 2147483646 h 3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68" h="373">
                <a:moveTo>
                  <a:pt x="639" y="272"/>
                </a:moveTo>
                <a:lnTo>
                  <a:pt x="426" y="313"/>
                </a:lnTo>
                <a:lnTo>
                  <a:pt x="200" y="349"/>
                </a:lnTo>
                <a:lnTo>
                  <a:pt x="195" y="349"/>
                </a:lnTo>
                <a:lnTo>
                  <a:pt x="185" y="351"/>
                </a:lnTo>
                <a:lnTo>
                  <a:pt x="164" y="354"/>
                </a:lnTo>
                <a:lnTo>
                  <a:pt x="164" y="349"/>
                </a:lnTo>
                <a:lnTo>
                  <a:pt x="142" y="354"/>
                </a:lnTo>
                <a:lnTo>
                  <a:pt x="142" y="356"/>
                </a:lnTo>
                <a:lnTo>
                  <a:pt x="0" y="373"/>
                </a:lnTo>
                <a:lnTo>
                  <a:pt x="5" y="368"/>
                </a:lnTo>
                <a:lnTo>
                  <a:pt x="37" y="354"/>
                </a:lnTo>
                <a:lnTo>
                  <a:pt x="39" y="346"/>
                </a:lnTo>
                <a:lnTo>
                  <a:pt x="56" y="334"/>
                </a:lnTo>
                <a:lnTo>
                  <a:pt x="56" y="327"/>
                </a:lnTo>
                <a:lnTo>
                  <a:pt x="58" y="322"/>
                </a:lnTo>
                <a:lnTo>
                  <a:pt x="68" y="317"/>
                </a:lnTo>
                <a:lnTo>
                  <a:pt x="68" y="308"/>
                </a:lnTo>
                <a:lnTo>
                  <a:pt x="77" y="301"/>
                </a:lnTo>
                <a:lnTo>
                  <a:pt x="121" y="262"/>
                </a:lnTo>
                <a:lnTo>
                  <a:pt x="123" y="255"/>
                </a:lnTo>
                <a:lnTo>
                  <a:pt x="125" y="257"/>
                </a:lnTo>
                <a:lnTo>
                  <a:pt x="123" y="265"/>
                </a:lnTo>
                <a:lnTo>
                  <a:pt x="137" y="277"/>
                </a:lnTo>
                <a:lnTo>
                  <a:pt x="154" y="284"/>
                </a:lnTo>
                <a:lnTo>
                  <a:pt x="164" y="286"/>
                </a:lnTo>
                <a:lnTo>
                  <a:pt x="173" y="277"/>
                </a:lnTo>
                <a:lnTo>
                  <a:pt x="173" y="272"/>
                </a:lnTo>
                <a:lnTo>
                  <a:pt x="181" y="267"/>
                </a:lnTo>
                <a:lnTo>
                  <a:pt x="188" y="274"/>
                </a:lnTo>
                <a:lnTo>
                  <a:pt x="193" y="277"/>
                </a:lnTo>
                <a:lnTo>
                  <a:pt x="197" y="274"/>
                </a:lnTo>
                <a:lnTo>
                  <a:pt x="219" y="267"/>
                </a:lnTo>
                <a:lnTo>
                  <a:pt x="224" y="253"/>
                </a:lnTo>
                <a:lnTo>
                  <a:pt x="226" y="253"/>
                </a:lnTo>
                <a:lnTo>
                  <a:pt x="231" y="257"/>
                </a:lnTo>
                <a:lnTo>
                  <a:pt x="248" y="241"/>
                </a:lnTo>
                <a:lnTo>
                  <a:pt x="253" y="245"/>
                </a:lnTo>
                <a:lnTo>
                  <a:pt x="267" y="226"/>
                </a:lnTo>
                <a:lnTo>
                  <a:pt x="265" y="219"/>
                </a:lnTo>
                <a:lnTo>
                  <a:pt x="265" y="207"/>
                </a:lnTo>
                <a:lnTo>
                  <a:pt x="279" y="180"/>
                </a:lnTo>
                <a:lnTo>
                  <a:pt x="298" y="111"/>
                </a:lnTo>
                <a:lnTo>
                  <a:pt x="301" y="108"/>
                </a:lnTo>
                <a:lnTo>
                  <a:pt x="310" y="116"/>
                </a:lnTo>
                <a:lnTo>
                  <a:pt x="313" y="120"/>
                </a:lnTo>
                <a:lnTo>
                  <a:pt x="317" y="125"/>
                </a:lnTo>
                <a:lnTo>
                  <a:pt x="329" y="123"/>
                </a:lnTo>
                <a:lnTo>
                  <a:pt x="337" y="111"/>
                </a:lnTo>
                <a:lnTo>
                  <a:pt x="342" y="84"/>
                </a:lnTo>
                <a:lnTo>
                  <a:pt x="349" y="75"/>
                </a:lnTo>
                <a:lnTo>
                  <a:pt x="358" y="80"/>
                </a:lnTo>
                <a:lnTo>
                  <a:pt x="366" y="63"/>
                </a:lnTo>
                <a:lnTo>
                  <a:pt x="373" y="60"/>
                </a:lnTo>
                <a:lnTo>
                  <a:pt x="378" y="53"/>
                </a:lnTo>
                <a:lnTo>
                  <a:pt x="382" y="39"/>
                </a:lnTo>
                <a:lnTo>
                  <a:pt x="387" y="34"/>
                </a:lnTo>
                <a:lnTo>
                  <a:pt x="387" y="31"/>
                </a:lnTo>
                <a:lnTo>
                  <a:pt x="385" y="29"/>
                </a:lnTo>
                <a:lnTo>
                  <a:pt x="387" y="7"/>
                </a:lnTo>
                <a:lnTo>
                  <a:pt x="387" y="5"/>
                </a:lnTo>
                <a:lnTo>
                  <a:pt x="392" y="0"/>
                </a:lnTo>
                <a:lnTo>
                  <a:pt x="430" y="27"/>
                </a:lnTo>
                <a:lnTo>
                  <a:pt x="435" y="27"/>
                </a:lnTo>
                <a:lnTo>
                  <a:pt x="438" y="27"/>
                </a:lnTo>
                <a:lnTo>
                  <a:pt x="442" y="5"/>
                </a:lnTo>
                <a:lnTo>
                  <a:pt x="450" y="5"/>
                </a:lnTo>
                <a:lnTo>
                  <a:pt x="454" y="7"/>
                </a:lnTo>
                <a:lnTo>
                  <a:pt x="464" y="10"/>
                </a:lnTo>
                <a:lnTo>
                  <a:pt x="459" y="17"/>
                </a:lnTo>
                <a:lnTo>
                  <a:pt x="469" y="29"/>
                </a:lnTo>
                <a:lnTo>
                  <a:pt x="483" y="29"/>
                </a:lnTo>
                <a:lnTo>
                  <a:pt x="490" y="36"/>
                </a:lnTo>
                <a:lnTo>
                  <a:pt x="502" y="41"/>
                </a:lnTo>
                <a:lnTo>
                  <a:pt x="510" y="48"/>
                </a:lnTo>
                <a:lnTo>
                  <a:pt x="507" y="56"/>
                </a:lnTo>
                <a:lnTo>
                  <a:pt x="498" y="72"/>
                </a:lnTo>
                <a:lnTo>
                  <a:pt x="490" y="89"/>
                </a:lnTo>
                <a:lnTo>
                  <a:pt x="493" y="101"/>
                </a:lnTo>
                <a:lnTo>
                  <a:pt x="505" y="101"/>
                </a:lnTo>
                <a:lnTo>
                  <a:pt x="514" y="96"/>
                </a:lnTo>
                <a:lnTo>
                  <a:pt x="524" y="106"/>
                </a:lnTo>
                <a:lnTo>
                  <a:pt x="529" y="108"/>
                </a:lnTo>
                <a:lnTo>
                  <a:pt x="534" y="108"/>
                </a:lnTo>
                <a:lnTo>
                  <a:pt x="541" y="116"/>
                </a:lnTo>
                <a:lnTo>
                  <a:pt x="543" y="116"/>
                </a:lnTo>
                <a:lnTo>
                  <a:pt x="548" y="113"/>
                </a:lnTo>
                <a:lnTo>
                  <a:pt x="553" y="113"/>
                </a:lnTo>
                <a:lnTo>
                  <a:pt x="572" y="123"/>
                </a:lnTo>
                <a:lnTo>
                  <a:pt x="584" y="128"/>
                </a:lnTo>
                <a:lnTo>
                  <a:pt x="594" y="135"/>
                </a:lnTo>
                <a:lnTo>
                  <a:pt x="591" y="140"/>
                </a:lnTo>
                <a:lnTo>
                  <a:pt x="586" y="144"/>
                </a:lnTo>
                <a:lnTo>
                  <a:pt x="589" y="156"/>
                </a:lnTo>
                <a:lnTo>
                  <a:pt x="586" y="161"/>
                </a:lnTo>
                <a:lnTo>
                  <a:pt x="582" y="164"/>
                </a:lnTo>
                <a:lnTo>
                  <a:pt x="598" y="171"/>
                </a:lnTo>
                <a:lnTo>
                  <a:pt x="603" y="183"/>
                </a:lnTo>
                <a:lnTo>
                  <a:pt x="601" y="185"/>
                </a:lnTo>
                <a:lnTo>
                  <a:pt x="598" y="190"/>
                </a:lnTo>
                <a:lnTo>
                  <a:pt x="589" y="188"/>
                </a:lnTo>
                <a:lnTo>
                  <a:pt x="586" y="193"/>
                </a:lnTo>
                <a:lnTo>
                  <a:pt x="591" y="197"/>
                </a:lnTo>
                <a:lnTo>
                  <a:pt x="594" y="197"/>
                </a:lnTo>
                <a:lnTo>
                  <a:pt x="594" y="200"/>
                </a:lnTo>
                <a:lnTo>
                  <a:pt x="586" y="202"/>
                </a:lnTo>
                <a:lnTo>
                  <a:pt x="582" y="202"/>
                </a:lnTo>
                <a:lnTo>
                  <a:pt x="582" y="205"/>
                </a:lnTo>
                <a:lnTo>
                  <a:pt x="586" y="209"/>
                </a:lnTo>
                <a:lnTo>
                  <a:pt x="596" y="209"/>
                </a:lnTo>
                <a:lnTo>
                  <a:pt x="606" y="214"/>
                </a:lnTo>
                <a:lnTo>
                  <a:pt x="608" y="219"/>
                </a:lnTo>
                <a:lnTo>
                  <a:pt x="598" y="229"/>
                </a:lnTo>
                <a:lnTo>
                  <a:pt x="594" y="229"/>
                </a:lnTo>
                <a:lnTo>
                  <a:pt x="579" y="224"/>
                </a:lnTo>
                <a:lnTo>
                  <a:pt x="579" y="229"/>
                </a:lnTo>
                <a:lnTo>
                  <a:pt x="589" y="233"/>
                </a:lnTo>
                <a:lnTo>
                  <a:pt x="596" y="241"/>
                </a:lnTo>
                <a:lnTo>
                  <a:pt x="606" y="236"/>
                </a:lnTo>
                <a:lnTo>
                  <a:pt x="615" y="231"/>
                </a:lnTo>
                <a:lnTo>
                  <a:pt x="625" y="231"/>
                </a:lnTo>
                <a:lnTo>
                  <a:pt x="637" y="231"/>
                </a:lnTo>
                <a:lnTo>
                  <a:pt x="646" y="260"/>
                </a:lnTo>
                <a:lnTo>
                  <a:pt x="639" y="267"/>
                </a:lnTo>
                <a:lnTo>
                  <a:pt x="637" y="267"/>
                </a:lnTo>
                <a:lnTo>
                  <a:pt x="639" y="272"/>
                </a:lnTo>
                <a:close/>
                <a:moveTo>
                  <a:pt x="634" y="118"/>
                </a:moveTo>
                <a:lnTo>
                  <a:pt x="637" y="118"/>
                </a:lnTo>
                <a:lnTo>
                  <a:pt x="637" y="128"/>
                </a:lnTo>
                <a:lnTo>
                  <a:pt x="637" y="132"/>
                </a:lnTo>
                <a:lnTo>
                  <a:pt x="630" y="140"/>
                </a:lnTo>
                <a:lnTo>
                  <a:pt x="627" y="147"/>
                </a:lnTo>
                <a:lnTo>
                  <a:pt x="625" y="164"/>
                </a:lnTo>
                <a:lnTo>
                  <a:pt x="627" y="178"/>
                </a:lnTo>
                <a:lnTo>
                  <a:pt x="627" y="195"/>
                </a:lnTo>
                <a:lnTo>
                  <a:pt x="632" y="207"/>
                </a:lnTo>
                <a:lnTo>
                  <a:pt x="634" y="190"/>
                </a:lnTo>
                <a:lnTo>
                  <a:pt x="639" y="173"/>
                </a:lnTo>
                <a:lnTo>
                  <a:pt x="649" y="152"/>
                </a:lnTo>
                <a:lnTo>
                  <a:pt x="654" y="140"/>
                </a:lnTo>
                <a:lnTo>
                  <a:pt x="656" y="132"/>
                </a:lnTo>
                <a:lnTo>
                  <a:pt x="654" y="118"/>
                </a:lnTo>
                <a:lnTo>
                  <a:pt x="656" y="113"/>
                </a:lnTo>
                <a:lnTo>
                  <a:pt x="668" y="104"/>
                </a:lnTo>
                <a:lnTo>
                  <a:pt x="668" y="99"/>
                </a:lnTo>
                <a:lnTo>
                  <a:pt x="642" y="108"/>
                </a:lnTo>
                <a:lnTo>
                  <a:pt x="634" y="118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Freeform 10">
            <a:extLst>
              <a:ext uri="{FF2B5EF4-FFF2-40B4-BE49-F238E27FC236}">
                <a16:creationId xmlns:a16="http://schemas.microsoft.com/office/drawing/2014/main" id="{5805F7EA-CC77-2C4F-836B-9294A1EC4551}"/>
              </a:ext>
            </a:extLst>
          </p:cNvPr>
          <p:cNvSpPr>
            <a:spLocks/>
          </p:cNvSpPr>
          <p:nvPr/>
        </p:nvSpPr>
        <p:spPr bwMode="auto">
          <a:xfrm>
            <a:off x="9961563" y="2384425"/>
            <a:ext cx="1020762" cy="782638"/>
          </a:xfrm>
          <a:custGeom>
            <a:avLst/>
            <a:gdLst>
              <a:gd name="T0" fmla="*/ 2147483646 w 643"/>
              <a:gd name="T1" fmla="*/ 2147483646 h 493"/>
              <a:gd name="T2" fmla="*/ 2147483646 w 643"/>
              <a:gd name="T3" fmla="*/ 2147483646 h 493"/>
              <a:gd name="T4" fmla="*/ 2147483646 w 643"/>
              <a:gd name="T5" fmla="*/ 2147483646 h 493"/>
              <a:gd name="T6" fmla="*/ 2147483646 w 643"/>
              <a:gd name="T7" fmla="*/ 2147483646 h 493"/>
              <a:gd name="T8" fmla="*/ 2147483646 w 643"/>
              <a:gd name="T9" fmla="*/ 2147483646 h 493"/>
              <a:gd name="T10" fmla="*/ 2147483646 w 643"/>
              <a:gd name="T11" fmla="*/ 2147483646 h 493"/>
              <a:gd name="T12" fmla="*/ 2147483646 w 643"/>
              <a:gd name="T13" fmla="*/ 2147483646 h 493"/>
              <a:gd name="T14" fmla="*/ 2147483646 w 643"/>
              <a:gd name="T15" fmla="*/ 2147483646 h 493"/>
              <a:gd name="T16" fmla="*/ 2147483646 w 643"/>
              <a:gd name="T17" fmla="*/ 2147483646 h 493"/>
              <a:gd name="T18" fmla="*/ 2147483646 w 643"/>
              <a:gd name="T19" fmla="*/ 2147483646 h 493"/>
              <a:gd name="T20" fmla="*/ 2147483646 w 643"/>
              <a:gd name="T21" fmla="*/ 2147483646 h 493"/>
              <a:gd name="T22" fmla="*/ 2147483646 w 643"/>
              <a:gd name="T23" fmla="*/ 2147483646 h 493"/>
              <a:gd name="T24" fmla="*/ 2147483646 w 643"/>
              <a:gd name="T25" fmla="*/ 2147483646 h 493"/>
              <a:gd name="T26" fmla="*/ 2147483646 w 643"/>
              <a:gd name="T27" fmla="*/ 2147483646 h 493"/>
              <a:gd name="T28" fmla="*/ 2147483646 w 643"/>
              <a:gd name="T29" fmla="*/ 2147483646 h 493"/>
              <a:gd name="T30" fmla="*/ 2147483646 w 643"/>
              <a:gd name="T31" fmla="*/ 2147483646 h 493"/>
              <a:gd name="T32" fmla="*/ 2147483646 w 643"/>
              <a:gd name="T33" fmla="*/ 2147483646 h 493"/>
              <a:gd name="T34" fmla="*/ 2147483646 w 643"/>
              <a:gd name="T35" fmla="*/ 2147483646 h 493"/>
              <a:gd name="T36" fmla="*/ 2147483646 w 643"/>
              <a:gd name="T37" fmla="*/ 2147483646 h 493"/>
              <a:gd name="T38" fmla="*/ 2147483646 w 643"/>
              <a:gd name="T39" fmla="*/ 2147483646 h 493"/>
              <a:gd name="T40" fmla="*/ 2147483646 w 643"/>
              <a:gd name="T41" fmla="*/ 2147483646 h 493"/>
              <a:gd name="T42" fmla="*/ 2147483646 w 643"/>
              <a:gd name="T43" fmla="*/ 2147483646 h 493"/>
              <a:gd name="T44" fmla="*/ 2147483646 w 643"/>
              <a:gd name="T45" fmla="*/ 2147483646 h 493"/>
              <a:gd name="T46" fmla="*/ 2147483646 w 643"/>
              <a:gd name="T47" fmla="*/ 2147483646 h 493"/>
              <a:gd name="T48" fmla="*/ 2147483646 w 643"/>
              <a:gd name="T49" fmla="*/ 2147483646 h 493"/>
              <a:gd name="T50" fmla="*/ 2147483646 w 643"/>
              <a:gd name="T51" fmla="*/ 2147483646 h 493"/>
              <a:gd name="T52" fmla="*/ 2147483646 w 643"/>
              <a:gd name="T53" fmla="*/ 0 h 493"/>
              <a:gd name="T54" fmla="*/ 2147483646 w 643"/>
              <a:gd name="T55" fmla="*/ 2147483646 h 493"/>
              <a:gd name="T56" fmla="*/ 2147483646 w 643"/>
              <a:gd name="T57" fmla="*/ 2147483646 h 493"/>
              <a:gd name="T58" fmla="*/ 2147483646 w 643"/>
              <a:gd name="T59" fmla="*/ 2147483646 h 493"/>
              <a:gd name="T60" fmla="*/ 2147483646 w 643"/>
              <a:gd name="T61" fmla="*/ 2147483646 h 493"/>
              <a:gd name="T62" fmla="*/ 2147483646 w 643"/>
              <a:gd name="T63" fmla="*/ 2147483646 h 493"/>
              <a:gd name="T64" fmla="*/ 2147483646 w 643"/>
              <a:gd name="T65" fmla="*/ 2147483646 h 493"/>
              <a:gd name="T66" fmla="*/ 2147483646 w 643"/>
              <a:gd name="T67" fmla="*/ 2147483646 h 493"/>
              <a:gd name="T68" fmla="*/ 2147483646 w 643"/>
              <a:gd name="T69" fmla="*/ 2147483646 h 493"/>
              <a:gd name="T70" fmla="*/ 2147483646 w 643"/>
              <a:gd name="T71" fmla="*/ 2147483646 h 493"/>
              <a:gd name="T72" fmla="*/ 2147483646 w 643"/>
              <a:gd name="T73" fmla="*/ 2147483646 h 493"/>
              <a:gd name="T74" fmla="*/ 2147483646 w 643"/>
              <a:gd name="T75" fmla="*/ 2147483646 h 493"/>
              <a:gd name="T76" fmla="*/ 2147483646 w 643"/>
              <a:gd name="T77" fmla="*/ 2147483646 h 493"/>
              <a:gd name="T78" fmla="*/ 2147483646 w 643"/>
              <a:gd name="T79" fmla="*/ 2147483646 h 493"/>
              <a:gd name="T80" fmla="*/ 0 w 643"/>
              <a:gd name="T81" fmla="*/ 2147483646 h 493"/>
              <a:gd name="T82" fmla="*/ 2147483646 w 643"/>
              <a:gd name="T83" fmla="*/ 2147483646 h 493"/>
              <a:gd name="T84" fmla="*/ 2147483646 w 643"/>
              <a:gd name="T85" fmla="*/ 2147483646 h 493"/>
              <a:gd name="T86" fmla="*/ 2147483646 w 643"/>
              <a:gd name="T87" fmla="*/ 2147483646 h 493"/>
              <a:gd name="T88" fmla="*/ 2147483646 w 643"/>
              <a:gd name="T89" fmla="*/ 2147483646 h 49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643" h="493">
                <a:moveTo>
                  <a:pt x="417" y="406"/>
                </a:moveTo>
                <a:lnTo>
                  <a:pt x="487" y="430"/>
                </a:lnTo>
                <a:lnTo>
                  <a:pt x="492" y="442"/>
                </a:lnTo>
                <a:lnTo>
                  <a:pt x="487" y="447"/>
                </a:lnTo>
                <a:lnTo>
                  <a:pt x="482" y="452"/>
                </a:lnTo>
                <a:lnTo>
                  <a:pt x="482" y="459"/>
                </a:lnTo>
                <a:lnTo>
                  <a:pt x="482" y="471"/>
                </a:lnTo>
                <a:lnTo>
                  <a:pt x="478" y="471"/>
                </a:lnTo>
                <a:lnTo>
                  <a:pt x="473" y="474"/>
                </a:lnTo>
                <a:lnTo>
                  <a:pt x="468" y="488"/>
                </a:lnTo>
                <a:lnTo>
                  <a:pt x="468" y="493"/>
                </a:lnTo>
                <a:lnTo>
                  <a:pt x="470" y="493"/>
                </a:lnTo>
                <a:lnTo>
                  <a:pt x="473" y="490"/>
                </a:lnTo>
                <a:lnTo>
                  <a:pt x="475" y="488"/>
                </a:lnTo>
                <a:lnTo>
                  <a:pt x="485" y="476"/>
                </a:lnTo>
                <a:lnTo>
                  <a:pt x="492" y="478"/>
                </a:lnTo>
                <a:lnTo>
                  <a:pt x="506" y="478"/>
                </a:lnTo>
                <a:lnTo>
                  <a:pt x="514" y="474"/>
                </a:lnTo>
                <a:lnTo>
                  <a:pt x="526" y="471"/>
                </a:lnTo>
                <a:lnTo>
                  <a:pt x="538" y="464"/>
                </a:lnTo>
                <a:lnTo>
                  <a:pt x="547" y="459"/>
                </a:lnTo>
                <a:lnTo>
                  <a:pt x="557" y="452"/>
                </a:lnTo>
                <a:lnTo>
                  <a:pt x="595" y="425"/>
                </a:lnTo>
                <a:lnTo>
                  <a:pt x="605" y="418"/>
                </a:lnTo>
                <a:lnTo>
                  <a:pt x="612" y="411"/>
                </a:lnTo>
                <a:lnTo>
                  <a:pt x="619" y="409"/>
                </a:lnTo>
                <a:lnTo>
                  <a:pt x="624" y="404"/>
                </a:lnTo>
                <a:lnTo>
                  <a:pt x="634" y="399"/>
                </a:lnTo>
                <a:lnTo>
                  <a:pt x="638" y="397"/>
                </a:lnTo>
                <a:lnTo>
                  <a:pt x="641" y="387"/>
                </a:lnTo>
                <a:lnTo>
                  <a:pt x="643" y="382"/>
                </a:lnTo>
                <a:lnTo>
                  <a:pt x="641" y="382"/>
                </a:lnTo>
                <a:lnTo>
                  <a:pt x="634" y="389"/>
                </a:lnTo>
                <a:lnTo>
                  <a:pt x="624" y="392"/>
                </a:lnTo>
                <a:lnTo>
                  <a:pt x="614" y="397"/>
                </a:lnTo>
                <a:lnTo>
                  <a:pt x="607" y="401"/>
                </a:lnTo>
                <a:lnTo>
                  <a:pt x="605" y="409"/>
                </a:lnTo>
                <a:lnTo>
                  <a:pt x="595" y="413"/>
                </a:lnTo>
                <a:lnTo>
                  <a:pt x="593" y="411"/>
                </a:lnTo>
                <a:lnTo>
                  <a:pt x="598" y="404"/>
                </a:lnTo>
                <a:lnTo>
                  <a:pt x="605" y="397"/>
                </a:lnTo>
                <a:lnTo>
                  <a:pt x="612" y="382"/>
                </a:lnTo>
                <a:lnTo>
                  <a:pt x="610" y="380"/>
                </a:lnTo>
                <a:lnTo>
                  <a:pt x="602" y="387"/>
                </a:lnTo>
                <a:lnTo>
                  <a:pt x="598" y="394"/>
                </a:lnTo>
                <a:lnTo>
                  <a:pt x="593" y="399"/>
                </a:lnTo>
                <a:lnTo>
                  <a:pt x="571" y="411"/>
                </a:lnTo>
                <a:lnTo>
                  <a:pt x="542" y="425"/>
                </a:lnTo>
                <a:lnTo>
                  <a:pt x="521" y="438"/>
                </a:lnTo>
                <a:lnTo>
                  <a:pt x="511" y="440"/>
                </a:lnTo>
                <a:lnTo>
                  <a:pt x="504" y="452"/>
                </a:lnTo>
                <a:lnTo>
                  <a:pt x="499" y="450"/>
                </a:lnTo>
                <a:lnTo>
                  <a:pt x="497" y="440"/>
                </a:lnTo>
                <a:lnTo>
                  <a:pt x="499" y="430"/>
                </a:lnTo>
                <a:lnTo>
                  <a:pt x="506" y="425"/>
                </a:lnTo>
                <a:lnTo>
                  <a:pt x="499" y="416"/>
                </a:lnTo>
                <a:lnTo>
                  <a:pt x="511" y="404"/>
                </a:lnTo>
                <a:lnTo>
                  <a:pt x="514" y="397"/>
                </a:lnTo>
                <a:lnTo>
                  <a:pt x="506" y="389"/>
                </a:lnTo>
                <a:lnTo>
                  <a:pt x="497" y="313"/>
                </a:lnTo>
                <a:lnTo>
                  <a:pt x="494" y="310"/>
                </a:lnTo>
                <a:lnTo>
                  <a:pt x="494" y="236"/>
                </a:lnTo>
                <a:lnTo>
                  <a:pt x="485" y="219"/>
                </a:lnTo>
                <a:lnTo>
                  <a:pt x="480" y="200"/>
                </a:lnTo>
                <a:lnTo>
                  <a:pt x="480" y="185"/>
                </a:lnTo>
                <a:lnTo>
                  <a:pt x="475" y="159"/>
                </a:lnTo>
                <a:lnTo>
                  <a:pt x="466" y="144"/>
                </a:lnTo>
                <a:lnTo>
                  <a:pt x="461" y="144"/>
                </a:lnTo>
                <a:lnTo>
                  <a:pt x="463" y="149"/>
                </a:lnTo>
                <a:lnTo>
                  <a:pt x="461" y="149"/>
                </a:lnTo>
                <a:lnTo>
                  <a:pt x="458" y="144"/>
                </a:lnTo>
                <a:lnTo>
                  <a:pt x="461" y="132"/>
                </a:lnTo>
                <a:lnTo>
                  <a:pt x="446" y="101"/>
                </a:lnTo>
                <a:lnTo>
                  <a:pt x="446" y="89"/>
                </a:lnTo>
                <a:lnTo>
                  <a:pt x="451" y="79"/>
                </a:lnTo>
                <a:lnTo>
                  <a:pt x="446" y="55"/>
                </a:lnTo>
                <a:lnTo>
                  <a:pt x="434" y="24"/>
                </a:lnTo>
                <a:lnTo>
                  <a:pt x="434" y="22"/>
                </a:lnTo>
                <a:lnTo>
                  <a:pt x="429" y="17"/>
                </a:lnTo>
                <a:lnTo>
                  <a:pt x="432" y="12"/>
                </a:lnTo>
                <a:lnTo>
                  <a:pt x="427" y="0"/>
                </a:lnTo>
                <a:lnTo>
                  <a:pt x="326" y="27"/>
                </a:lnTo>
                <a:lnTo>
                  <a:pt x="324" y="22"/>
                </a:lnTo>
                <a:lnTo>
                  <a:pt x="319" y="24"/>
                </a:lnTo>
                <a:lnTo>
                  <a:pt x="312" y="29"/>
                </a:lnTo>
                <a:lnTo>
                  <a:pt x="288" y="53"/>
                </a:lnTo>
                <a:lnTo>
                  <a:pt x="264" y="87"/>
                </a:lnTo>
                <a:lnTo>
                  <a:pt x="259" y="94"/>
                </a:lnTo>
                <a:lnTo>
                  <a:pt x="261" y="99"/>
                </a:lnTo>
                <a:lnTo>
                  <a:pt x="257" y="111"/>
                </a:lnTo>
                <a:lnTo>
                  <a:pt x="252" y="118"/>
                </a:lnTo>
                <a:lnTo>
                  <a:pt x="228" y="142"/>
                </a:lnTo>
                <a:lnTo>
                  <a:pt x="225" y="147"/>
                </a:lnTo>
                <a:lnTo>
                  <a:pt x="228" y="156"/>
                </a:lnTo>
                <a:lnTo>
                  <a:pt x="230" y="159"/>
                </a:lnTo>
                <a:lnTo>
                  <a:pt x="237" y="159"/>
                </a:lnTo>
                <a:lnTo>
                  <a:pt x="242" y="161"/>
                </a:lnTo>
                <a:lnTo>
                  <a:pt x="242" y="166"/>
                </a:lnTo>
                <a:lnTo>
                  <a:pt x="237" y="173"/>
                </a:lnTo>
                <a:lnTo>
                  <a:pt x="240" y="180"/>
                </a:lnTo>
                <a:lnTo>
                  <a:pt x="247" y="190"/>
                </a:lnTo>
                <a:lnTo>
                  <a:pt x="245" y="204"/>
                </a:lnTo>
                <a:lnTo>
                  <a:pt x="228" y="212"/>
                </a:lnTo>
                <a:lnTo>
                  <a:pt x="206" y="238"/>
                </a:lnTo>
                <a:lnTo>
                  <a:pt x="187" y="243"/>
                </a:lnTo>
                <a:lnTo>
                  <a:pt x="149" y="255"/>
                </a:lnTo>
                <a:lnTo>
                  <a:pt x="134" y="250"/>
                </a:lnTo>
                <a:lnTo>
                  <a:pt x="122" y="248"/>
                </a:lnTo>
                <a:lnTo>
                  <a:pt x="100" y="250"/>
                </a:lnTo>
                <a:lnTo>
                  <a:pt x="79" y="255"/>
                </a:lnTo>
                <a:lnTo>
                  <a:pt x="55" y="262"/>
                </a:lnTo>
                <a:lnTo>
                  <a:pt x="45" y="272"/>
                </a:lnTo>
                <a:lnTo>
                  <a:pt x="40" y="284"/>
                </a:lnTo>
                <a:lnTo>
                  <a:pt x="40" y="293"/>
                </a:lnTo>
                <a:lnTo>
                  <a:pt x="55" y="310"/>
                </a:lnTo>
                <a:lnTo>
                  <a:pt x="60" y="313"/>
                </a:lnTo>
                <a:lnTo>
                  <a:pt x="60" y="320"/>
                </a:lnTo>
                <a:lnTo>
                  <a:pt x="57" y="327"/>
                </a:lnTo>
                <a:lnTo>
                  <a:pt x="52" y="332"/>
                </a:lnTo>
                <a:lnTo>
                  <a:pt x="45" y="346"/>
                </a:lnTo>
                <a:lnTo>
                  <a:pt x="14" y="380"/>
                </a:lnTo>
                <a:lnTo>
                  <a:pt x="0" y="389"/>
                </a:lnTo>
                <a:lnTo>
                  <a:pt x="7" y="418"/>
                </a:lnTo>
                <a:lnTo>
                  <a:pt x="350" y="349"/>
                </a:lnTo>
                <a:lnTo>
                  <a:pt x="357" y="353"/>
                </a:lnTo>
                <a:lnTo>
                  <a:pt x="360" y="358"/>
                </a:lnTo>
                <a:lnTo>
                  <a:pt x="362" y="361"/>
                </a:lnTo>
                <a:lnTo>
                  <a:pt x="365" y="361"/>
                </a:lnTo>
                <a:lnTo>
                  <a:pt x="367" y="363"/>
                </a:lnTo>
                <a:lnTo>
                  <a:pt x="372" y="365"/>
                </a:lnTo>
                <a:lnTo>
                  <a:pt x="384" y="385"/>
                </a:lnTo>
                <a:lnTo>
                  <a:pt x="386" y="394"/>
                </a:lnTo>
                <a:lnTo>
                  <a:pt x="389" y="397"/>
                </a:lnTo>
                <a:lnTo>
                  <a:pt x="391" y="399"/>
                </a:lnTo>
                <a:lnTo>
                  <a:pt x="410" y="401"/>
                </a:lnTo>
                <a:lnTo>
                  <a:pt x="417" y="406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11">
            <a:extLst>
              <a:ext uri="{FF2B5EF4-FFF2-40B4-BE49-F238E27FC236}">
                <a16:creationId xmlns:a16="http://schemas.microsoft.com/office/drawing/2014/main" id="{6ADAA7F1-3466-B64B-82B8-B4FA945943DE}"/>
              </a:ext>
            </a:extLst>
          </p:cNvPr>
          <p:cNvSpPr>
            <a:spLocks/>
          </p:cNvSpPr>
          <p:nvPr/>
        </p:nvSpPr>
        <p:spPr bwMode="auto">
          <a:xfrm>
            <a:off x="9159875" y="4978400"/>
            <a:ext cx="1231900" cy="935038"/>
          </a:xfrm>
          <a:custGeom>
            <a:avLst/>
            <a:gdLst>
              <a:gd name="T0" fmla="*/ 2147483646 w 776"/>
              <a:gd name="T1" fmla="*/ 2147483646 h 589"/>
              <a:gd name="T2" fmla="*/ 0 w 776"/>
              <a:gd name="T3" fmla="*/ 2147483646 h 589"/>
              <a:gd name="T4" fmla="*/ 2147483646 w 776"/>
              <a:gd name="T5" fmla="*/ 2147483646 h 589"/>
              <a:gd name="T6" fmla="*/ 2147483646 w 776"/>
              <a:gd name="T7" fmla="*/ 2147483646 h 589"/>
              <a:gd name="T8" fmla="*/ 2147483646 w 776"/>
              <a:gd name="T9" fmla="*/ 2147483646 h 589"/>
              <a:gd name="T10" fmla="*/ 2147483646 w 776"/>
              <a:gd name="T11" fmla="*/ 2147483646 h 589"/>
              <a:gd name="T12" fmla="*/ 2147483646 w 776"/>
              <a:gd name="T13" fmla="*/ 2147483646 h 589"/>
              <a:gd name="T14" fmla="*/ 2147483646 w 776"/>
              <a:gd name="T15" fmla="*/ 2147483646 h 589"/>
              <a:gd name="T16" fmla="*/ 2147483646 w 776"/>
              <a:gd name="T17" fmla="*/ 2147483646 h 589"/>
              <a:gd name="T18" fmla="*/ 2147483646 w 776"/>
              <a:gd name="T19" fmla="*/ 2147483646 h 589"/>
              <a:gd name="T20" fmla="*/ 2147483646 w 776"/>
              <a:gd name="T21" fmla="*/ 2147483646 h 589"/>
              <a:gd name="T22" fmla="*/ 2147483646 w 776"/>
              <a:gd name="T23" fmla="*/ 2147483646 h 589"/>
              <a:gd name="T24" fmla="*/ 2147483646 w 776"/>
              <a:gd name="T25" fmla="*/ 2147483646 h 589"/>
              <a:gd name="T26" fmla="*/ 2147483646 w 776"/>
              <a:gd name="T27" fmla="*/ 2147483646 h 589"/>
              <a:gd name="T28" fmla="*/ 2147483646 w 776"/>
              <a:gd name="T29" fmla="*/ 2147483646 h 589"/>
              <a:gd name="T30" fmla="*/ 2147483646 w 776"/>
              <a:gd name="T31" fmla="*/ 2147483646 h 589"/>
              <a:gd name="T32" fmla="*/ 2147483646 w 776"/>
              <a:gd name="T33" fmla="*/ 2147483646 h 589"/>
              <a:gd name="T34" fmla="*/ 2147483646 w 776"/>
              <a:gd name="T35" fmla="*/ 2147483646 h 589"/>
              <a:gd name="T36" fmla="*/ 2147483646 w 776"/>
              <a:gd name="T37" fmla="*/ 2147483646 h 589"/>
              <a:gd name="T38" fmla="*/ 2147483646 w 776"/>
              <a:gd name="T39" fmla="*/ 2147483646 h 589"/>
              <a:gd name="T40" fmla="*/ 2147483646 w 776"/>
              <a:gd name="T41" fmla="*/ 2147483646 h 589"/>
              <a:gd name="T42" fmla="*/ 2147483646 w 776"/>
              <a:gd name="T43" fmla="*/ 2147483646 h 589"/>
              <a:gd name="T44" fmla="*/ 2147483646 w 776"/>
              <a:gd name="T45" fmla="*/ 2147483646 h 589"/>
              <a:gd name="T46" fmla="*/ 2147483646 w 776"/>
              <a:gd name="T47" fmla="*/ 2147483646 h 589"/>
              <a:gd name="T48" fmla="*/ 2147483646 w 776"/>
              <a:gd name="T49" fmla="*/ 2147483646 h 589"/>
              <a:gd name="T50" fmla="*/ 2147483646 w 776"/>
              <a:gd name="T51" fmla="*/ 2147483646 h 589"/>
              <a:gd name="T52" fmla="*/ 2147483646 w 776"/>
              <a:gd name="T53" fmla="*/ 2147483646 h 589"/>
              <a:gd name="T54" fmla="*/ 2147483646 w 776"/>
              <a:gd name="T55" fmla="*/ 2147483646 h 589"/>
              <a:gd name="T56" fmla="*/ 2147483646 w 776"/>
              <a:gd name="T57" fmla="*/ 2147483646 h 589"/>
              <a:gd name="T58" fmla="*/ 2147483646 w 776"/>
              <a:gd name="T59" fmla="*/ 2147483646 h 589"/>
              <a:gd name="T60" fmla="*/ 2147483646 w 776"/>
              <a:gd name="T61" fmla="*/ 2147483646 h 589"/>
              <a:gd name="T62" fmla="*/ 2147483646 w 776"/>
              <a:gd name="T63" fmla="*/ 2147483646 h 589"/>
              <a:gd name="T64" fmla="*/ 2147483646 w 776"/>
              <a:gd name="T65" fmla="*/ 2147483646 h 589"/>
              <a:gd name="T66" fmla="*/ 2147483646 w 776"/>
              <a:gd name="T67" fmla="*/ 2147483646 h 589"/>
              <a:gd name="T68" fmla="*/ 2147483646 w 776"/>
              <a:gd name="T69" fmla="*/ 2147483646 h 589"/>
              <a:gd name="T70" fmla="*/ 2147483646 w 776"/>
              <a:gd name="T71" fmla="*/ 2147483646 h 589"/>
              <a:gd name="T72" fmla="*/ 2147483646 w 776"/>
              <a:gd name="T73" fmla="*/ 2147483646 h 589"/>
              <a:gd name="T74" fmla="*/ 2147483646 w 776"/>
              <a:gd name="T75" fmla="*/ 2147483646 h 589"/>
              <a:gd name="T76" fmla="*/ 2147483646 w 776"/>
              <a:gd name="T77" fmla="*/ 2147483646 h 589"/>
              <a:gd name="T78" fmla="*/ 2147483646 w 776"/>
              <a:gd name="T79" fmla="*/ 2147483646 h 589"/>
              <a:gd name="T80" fmla="*/ 2147483646 w 776"/>
              <a:gd name="T81" fmla="*/ 2147483646 h 589"/>
              <a:gd name="T82" fmla="*/ 2147483646 w 776"/>
              <a:gd name="T83" fmla="*/ 2147483646 h 589"/>
              <a:gd name="T84" fmla="*/ 2147483646 w 776"/>
              <a:gd name="T85" fmla="*/ 2147483646 h 589"/>
              <a:gd name="T86" fmla="*/ 2147483646 w 776"/>
              <a:gd name="T87" fmla="*/ 2147483646 h 589"/>
              <a:gd name="T88" fmla="*/ 2147483646 w 776"/>
              <a:gd name="T89" fmla="*/ 2147483646 h 589"/>
              <a:gd name="T90" fmla="*/ 2147483646 w 776"/>
              <a:gd name="T91" fmla="*/ 2147483646 h 589"/>
              <a:gd name="T92" fmla="*/ 2147483646 w 776"/>
              <a:gd name="T93" fmla="*/ 2147483646 h 589"/>
              <a:gd name="T94" fmla="*/ 2147483646 w 776"/>
              <a:gd name="T95" fmla="*/ 2147483646 h 589"/>
              <a:gd name="T96" fmla="*/ 2147483646 w 776"/>
              <a:gd name="T97" fmla="*/ 2147483646 h 589"/>
              <a:gd name="T98" fmla="*/ 2147483646 w 776"/>
              <a:gd name="T99" fmla="*/ 2147483646 h 589"/>
              <a:gd name="T100" fmla="*/ 2147483646 w 776"/>
              <a:gd name="T101" fmla="*/ 2147483646 h 589"/>
              <a:gd name="T102" fmla="*/ 2147483646 w 776"/>
              <a:gd name="T103" fmla="*/ 2147483646 h 589"/>
              <a:gd name="T104" fmla="*/ 2147483646 w 776"/>
              <a:gd name="T105" fmla="*/ 2147483646 h 589"/>
              <a:gd name="T106" fmla="*/ 2147483646 w 776"/>
              <a:gd name="T107" fmla="*/ 2147483646 h 589"/>
              <a:gd name="T108" fmla="*/ 2147483646 w 776"/>
              <a:gd name="T109" fmla="*/ 2147483646 h 589"/>
              <a:gd name="T110" fmla="*/ 2147483646 w 776"/>
              <a:gd name="T111" fmla="*/ 2147483646 h 589"/>
              <a:gd name="T112" fmla="*/ 2147483646 w 776"/>
              <a:gd name="T113" fmla="*/ 2147483646 h 589"/>
              <a:gd name="T114" fmla="*/ 2147483646 w 776"/>
              <a:gd name="T115" fmla="*/ 2147483646 h 589"/>
              <a:gd name="T116" fmla="*/ 2147483646 w 776"/>
              <a:gd name="T117" fmla="*/ 2147483646 h 589"/>
              <a:gd name="T118" fmla="*/ 2147483646 w 776"/>
              <a:gd name="T119" fmla="*/ 2147483646 h 58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6" h="589">
                <a:moveTo>
                  <a:pt x="238" y="22"/>
                </a:moveTo>
                <a:lnTo>
                  <a:pt x="3" y="46"/>
                </a:lnTo>
                <a:lnTo>
                  <a:pt x="3" y="51"/>
                </a:lnTo>
                <a:lnTo>
                  <a:pt x="3" y="53"/>
                </a:lnTo>
                <a:lnTo>
                  <a:pt x="0" y="56"/>
                </a:lnTo>
                <a:lnTo>
                  <a:pt x="0" y="63"/>
                </a:lnTo>
                <a:lnTo>
                  <a:pt x="8" y="73"/>
                </a:lnTo>
                <a:lnTo>
                  <a:pt x="12" y="77"/>
                </a:lnTo>
                <a:lnTo>
                  <a:pt x="15" y="77"/>
                </a:lnTo>
                <a:lnTo>
                  <a:pt x="22" y="85"/>
                </a:lnTo>
                <a:lnTo>
                  <a:pt x="24" y="87"/>
                </a:lnTo>
                <a:lnTo>
                  <a:pt x="20" y="97"/>
                </a:lnTo>
                <a:lnTo>
                  <a:pt x="20" y="99"/>
                </a:lnTo>
                <a:lnTo>
                  <a:pt x="24" y="101"/>
                </a:lnTo>
                <a:lnTo>
                  <a:pt x="27" y="104"/>
                </a:lnTo>
                <a:lnTo>
                  <a:pt x="27" y="106"/>
                </a:lnTo>
                <a:lnTo>
                  <a:pt x="22" y="111"/>
                </a:lnTo>
                <a:lnTo>
                  <a:pt x="22" y="118"/>
                </a:lnTo>
                <a:lnTo>
                  <a:pt x="24" y="121"/>
                </a:lnTo>
                <a:lnTo>
                  <a:pt x="36" y="116"/>
                </a:lnTo>
                <a:lnTo>
                  <a:pt x="41" y="111"/>
                </a:lnTo>
                <a:lnTo>
                  <a:pt x="46" y="99"/>
                </a:lnTo>
                <a:lnTo>
                  <a:pt x="48" y="94"/>
                </a:lnTo>
                <a:lnTo>
                  <a:pt x="53" y="97"/>
                </a:lnTo>
                <a:lnTo>
                  <a:pt x="60" y="97"/>
                </a:lnTo>
                <a:lnTo>
                  <a:pt x="63" y="94"/>
                </a:lnTo>
                <a:lnTo>
                  <a:pt x="65" y="97"/>
                </a:lnTo>
                <a:lnTo>
                  <a:pt x="65" y="99"/>
                </a:lnTo>
                <a:lnTo>
                  <a:pt x="56" y="106"/>
                </a:lnTo>
                <a:lnTo>
                  <a:pt x="58" y="109"/>
                </a:lnTo>
                <a:lnTo>
                  <a:pt x="65" y="106"/>
                </a:lnTo>
                <a:lnTo>
                  <a:pt x="77" y="104"/>
                </a:lnTo>
                <a:lnTo>
                  <a:pt x="118" y="89"/>
                </a:lnTo>
                <a:lnTo>
                  <a:pt x="125" y="89"/>
                </a:lnTo>
                <a:lnTo>
                  <a:pt x="125" y="94"/>
                </a:lnTo>
                <a:lnTo>
                  <a:pt x="118" y="101"/>
                </a:lnTo>
                <a:lnTo>
                  <a:pt x="120" y="101"/>
                </a:lnTo>
                <a:lnTo>
                  <a:pt x="140" y="104"/>
                </a:lnTo>
                <a:lnTo>
                  <a:pt x="156" y="111"/>
                </a:lnTo>
                <a:lnTo>
                  <a:pt x="176" y="121"/>
                </a:lnTo>
                <a:lnTo>
                  <a:pt x="180" y="121"/>
                </a:lnTo>
                <a:lnTo>
                  <a:pt x="180" y="116"/>
                </a:lnTo>
                <a:lnTo>
                  <a:pt x="185" y="111"/>
                </a:lnTo>
                <a:lnTo>
                  <a:pt x="188" y="118"/>
                </a:lnTo>
                <a:lnTo>
                  <a:pt x="200" y="121"/>
                </a:lnTo>
                <a:lnTo>
                  <a:pt x="202" y="123"/>
                </a:lnTo>
                <a:lnTo>
                  <a:pt x="200" y="125"/>
                </a:lnTo>
                <a:lnTo>
                  <a:pt x="200" y="130"/>
                </a:lnTo>
                <a:lnTo>
                  <a:pt x="224" y="147"/>
                </a:lnTo>
                <a:lnTo>
                  <a:pt x="226" y="154"/>
                </a:lnTo>
                <a:lnTo>
                  <a:pt x="224" y="159"/>
                </a:lnTo>
                <a:lnTo>
                  <a:pt x="224" y="164"/>
                </a:lnTo>
                <a:lnTo>
                  <a:pt x="219" y="161"/>
                </a:lnTo>
                <a:lnTo>
                  <a:pt x="219" y="157"/>
                </a:lnTo>
                <a:lnTo>
                  <a:pt x="216" y="161"/>
                </a:lnTo>
                <a:lnTo>
                  <a:pt x="216" y="166"/>
                </a:lnTo>
                <a:lnTo>
                  <a:pt x="221" y="166"/>
                </a:lnTo>
                <a:lnTo>
                  <a:pt x="255" y="159"/>
                </a:lnTo>
                <a:lnTo>
                  <a:pt x="257" y="154"/>
                </a:lnTo>
                <a:lnTo>
                  <a:pt x="269" y="154"/>
                </a:lnTo>
                <a:lnTo>
                  <a:pt x="296" y="130"/>
                </a:lnTo>
                <a:lnTo>
                  <a:pt x="313" y="130"/>
                </a:lnTo>
                <a:lnTo>
                  <a:pt x="313" y="128"/>
                </a:lnTo>
                <a:lnTo>
                  <a:pt x="310" y="123"/>
                </a:lnTo>
                <a:lnTo>
                  <a:pt x="315" y="111"/>
                </a:lnTo>
                <a:lnTo>
                  <a:pt x="344" y="109"/>
                </a:lnTo>
                <a:lnTo>
                  <a:pt x="387" y="130"/>
                </a:lnTo>
                <a:lnTo>
                  <a:pt x="387" y="135"/>
                </a:lnTo>
                <a:lnTo>
                  <a:pt x="399" y="145"/>
                </a:lnTo>
                <a:lnTo>
                  <a:pt x="409" y="159"/>
                </a:lnTo>
                <a:lnTo>
                  <a:pt x="435" y="178"/>
                </a:lnTo>
                <a:lnTo>
                  <a:pt x="437" y="185"/>
                </a:lnTo>
                <a:lnTo>
                  <a:pt x="445" y="193"/>
                </a:lnTo>
                <a:lnTo>
                  <a:pt x="466" y="190"/>
                </a:lnTo>
                <a:lnTo>
                  <a:pt x="481" y="214"/>
                </a:lnTo>
                <a:lnTo>
                  <a:pt x="485" y="217"/>
                </a:lnTo>
                <a:lnTo>
                  <a:pt x="483" y="224"/>
                </a:lnTo>
                <a:lnTo>
                  <a:pt x="490" y="248"/>
                </a:lnTo>
                <a:lnTo>
                  <a:pt x="488" y="274"/>
                </a:lnTo>
                <a:lnTo>
                  <a:pt x="481" y="303"/>
                </a:lnTo>
                <a:lnTo>
                  <a:pt x="483" y="325"/>
                </a:lnTo>
                <a:lnTo>
                  <a:pt x="485" y="332"/>
                </a:lnTo>
                <a:lnTo>
                  <a:pt x="502" y="344"/>
                </a:lnTo>
                <a:lnTo>
                  <a:pt x="507" y="334"/>
                </a:lnTo>
                <a:lnTo>
                  <a:pt x="502" y="330"/>
                </a:lnTo>
                <a:lnTo>
                  <a:pt x="497" y="315"/>
                </a:lnTo>
                <a:lnTo>
                  <a:pt x="497" y="313"/>
                </a:lnTo>
                <a:lnTo>
                  <a:pt x="507" y="310"/>
                </a:lnTo>
                <a:lnTo>
                  <a:pt x="514" y="325"/>
                </a:lnTo>
                <a:lnTo>
                  <a:pt x="519" y="325"/>
                </a:lnTo>
                <a:lnTo>
                  <a:pt x="519" y="318"/>
                </a:lnTo>
                <a:lnTo>
                  <a:pt x="521" y="315"/>
                </a:lnTo>
                <a:lnTo>
                  <a:pt x="526" y="320"/>
                </a:lnTo>
                <a:lnTo>
                  <a:pt x="526" y="327"/>
                </a:lnTo>
                <a:lnTo>
                  <a:pt x="521" y="334"/>
                </a:lnTo>
                <a:lnTo>
                  <a:pt x="517" y="339"/>
                </a:lnTo>
                <a:lnTo>
                  <a:pt x="512" y="359"/>
                </a:lnTo>
                <a:lnTo>
                  <a:pt x="507" y="361"/>
                </a:lnTo>
                <a:lnTo>
                  <a:pt x="507" y="368"/>
                </a:lnTo>
                <a:lnTo>
                  <a:pt x="512" y="375"/>
                </a:lnTo>
                <a:lnTo>
                  <a:pt x="521" y="385"/>
                </a:lnTo>
                <a:lnTo>
                  <a:pt x="536" y="416"/>
                </a:lnTo>
                <a:lnTo>
                  <a:pt x="557" y="431"/>
                </a:lnTo>
                <a:lnTo>
                  <a:pt x="560" y="431"/>
                </a:lnTo>
                <a:lnTo>
                  <a:pt x="562" y="421"/>
                </a:lnTo>
                <a:lnTo>
                  <a:pt x="569" y="421"/>
                </a:lnTo>
                <a:lnTo>
                  <a:pt x="574" y="435"/>
                </a:lnTo>
                <a:lnTo>
                  <a:pt x="574" y="443"/>
                </a:lnTo>
                <a:lnTo>
                  <a:pt x="581" y="459"/>
                </a:lnTo>
                <a:lnTo>
                  <a:pt x="591" y="467"/>
                </a:lnTo>
                <a:lnTo>
                  <a:pt x="601" y="469"/>
                </a:lnTo>
                <a:lnTo>
                  <a:pt x="617" y="515"/>
                </a:lnTo>
                <a:lnTo>
                  <a:pt x="622" y="517"/>
                </a:lnTo>
                <a:lnTo>
                  <a:pt x="644" y="522"/>
                </a:lnTo>
                <a:lnTo>
                  <a:pt x="654" y="527"/>
                </a:lnTo>
                <a:lnTo>
                  <a:pt x="680" y="558"/>
                </a:lnTo>
                <a:lnTo>
                  <a:pt x="690" y="565"/>
                </a:lnTo>
                <a:lnTo>
                  <a:pt x="694" y="565"/>
                </a:lnTo>
                <a:lnTo>
                  <a:pt x="702" y="570"/>
                </a:lnTo>
                <a:lnTo>
                  <a:pt x="704" y="575"/>
                </a:lnTo>
                <a:lnTo>
                  <a:pt x="697" y="577"/>
                </a:lnTo>
                <a:lnTo>
                  <a:pt x="694" y="575"/>
                </a:lnTo>
                <a:lnTo>
                  <a:pt x="692" y="575"/>
                </a:lnTo>
                <a:lnTo>
                  <a:pt x="687" y="577"/>
                </a:lnTo>
                <a:lnTo>
                  <a:pt x="687" y="582"/>
                </a:lnTo>
                <a:lnTo>
                  <a:pt x="690" y="584"/>
                </a:lnTo>
                <a:lnTo>
                  <a:pt x="704" y="589"/>
                </a:lnTo>
                <a:lnTo>
                  <a:pt x="709" y="584"/>
                </a:lnTo>
                <a:lnTo>
                  <a:pt x="721" y="582"/>
                </a:lnTo>
                <a:lnTo>
                  <a:pt x="757" y="570"/>
                </a:lnTo>
                <a:lnTo>
                  <a:pt x="764" y="553"/>
                </a:lnTo>
                <a:lnTo>
                  <a:pt x="766" y="551"/>
                </a:lnTo>
                <a:lnTo>
                  <a:pt x="762" y="529"/>
                </a:lnTo>
                <a:lnTo>
                  <a:pt x="762" y="520"/>
                </a:lnTo>
                <a:lnTo>
                  <a:pt x="769" y="503"/>
                </a:lnTo>
                <a:lnTo>
                  <a:pt x="776" y="505"/>
                </a:lnTo>
                <a:lnTo>
                  <a:pt x="766" y="467"/>
                </a:lnTo>
                <a:lnTo>
                  <a:pt x="769" y="450"/>
                </a:lnTo>
                <a:lnTo>
                  <a:pt x="769" y="414"/>
                </a:lnTo>
                <a:lnTo>
                  <a:pt x="762" y="387"/>
                </a:lnTo>
                <a:lnTo>
                  <a:pt x="757" y="375"/>
                </a:lnTo>
                <a:lnTo>
                  <a:pt x="730" y="344"/>
                </a:lnTo>
                <a:lnTo>
                  <a:pt x="714" y="306"/>
                </a:lnTo>
                <a:lnTo>
                  <a:pt x="694" y="279"/>
                </a:lnTo>
                <a:lnTo>
                  <a:pt x="694" y="274"/>
                </a:lnTo>
                <a:lnTo>
                  <a:pt x="692" y="267"/>
                </a:lnTo>
                <a:lnTo>
                  <a:pt x="687" y="253"/>
                </a:lnTo>
                <a:lnTo>
                  <a:pt x="687" y="248"/>
                </a:lnTo>
                <a:lnTo>
                  <a:pt x="692" y="238"/>
                </a:lnTo>
                <a:lnTo>
                  <a:pt x="692" y="234"/>
                </a:lnTo>
                <a:lnTo>
                  <a:pt x="668" y="197"/>
                </a:lnTo>
                <a:lnTo>
                  <a:pt x="651" y="183"/>
                </a:lnTo>
                <a:lnTo>
                  <a:pt x="642" y="178"/>
                </a:lnTo>
                <a:lnTo>
                  <a:pt x="639" y="173"/>
                </a:lnTo>
                <a:lnTo>
                  <a:pt x="622" y="149"/>
                </a:lnTo>
                <a:lnTo>
                  <a:pt x="601" y="109"/>
                </a:lnTo>
                <a:lnTo>
                  <a:pt x="593" y="87"/>
                </a:lnTo>
                <a:lnTo>
                  <a:pt x="579" y="53"/>
                </a:lnTo>
                <a:lnTo>
                  <a:pt x="579" y="48"/>
                </a:lnTo>
                <a:lnTo>
                  <a:pt x="574" y="41"/>
                </a:lnTo>
                <a:lnTo>
                  <a:pt x="569" y="39"/>
                </a:lnTo>
                <a:lnTo>
                  <a:pt x="567" y="17"/>
                </a:lnTo>
                <a:lnTo>
                  <a:pt x="565" y="8"/>
                </a:lnTo>
                <a:lnTo>
                  <a:pt x="557" y="10"/>
                </a:lnTo>
                <a:lnTo>
                  <a:pt x="541" y="10"/>
                </a:lnTo>
                <a:lnTo>
                  <a:pt x="524" y="0"/>
                </a:lnTo>
                <a:lnTo>
                  <a:pt x="517" y="5"/>
                </a:lnTo>
                <a:lnTo>
                  <a:pt x="514" y="10"/>
                </a:lnTo>
                <a:lnTo>
                  <a:pt x="514" y="20"/>
                </a:lnTo>
                <a:lnTo>
                  <a:pt x="521" y="41"/>
                </a:lnTo>
                <a:lnTo>
                  <a:pt x="519" y="56"/>
                </a:lnTo>
                <a:lnTo>
                  <a:pt x="505" y="53"/>
                </a:lnTo>
                <a:lnTo>
                  <a:pt x="502" y="48"/>
                </a:lnTo>
                <a:lnTo>
                  <a:pt x="497" y="36"/>
                </a:lnTo>
                <a:lnTo>
                  <a:pt x="252" y="51"/>
                </a:lnTo>
                <a:lnTo>
                  <a:pt x="248" y="44"/>
                </a:lnTo>
                <a:lnTo>
                  <a:pt x="248" y="36"/>
                </a:lnTo>
                <a:lnTo>
                  <a:pt x="240" y="27"/>
                </a:lnTo>
                <a:lnTo>
                  <a:pt x="238" y="22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12">
            <a:extLst>
              <a:ext uri="{FF2B5EF4-FFF2-40B4-BE49-F238E27FC236}">
                <a16:creationId xmlns:a16="http://schemas.microsoft.com/office/drawing/2014/main" id="{F67814B4-A082-3145-99A8-2FA9AC69FA90}"/>
              </a:ext>
            </a:extLst>
          </p:cNvPr>
          <p:cNvSpPr>
            <a:spLocks/>
          </p:cNvSpPr>
          <p:nvPr/>
        </p:nvSpPr>
        <p:spPr bwMode="auto">
          <a:xfrm>
            <a:off x="6045200" y="3960813"/>
            <a:ext cx="946150" cy="976312"/>
          </a:xfrm>
          <a:custGeom>
            <a:avLst/>
            <a:gdLst>
              <a:gd name="T0" fmla="*/ 2147483646 w 596"/>
              <a:gd name="T1" fmla="*/ 0 h 615"/>
              <a:gd name="T2" fmla="*/ 0 w 596"/>
              <a:gd name="T3" fmla="*/ 2147483646 h 615"/>
              <a:gd name="T4" fmla="*/ 0 w 596"/>
              <a:gd name="T5" fmla="*/ 2147483646 h 615"/>
              <a:gd name="T6" fmla="*/ 2147483646 w 596"/>
              <a:gd name="T7" fmla="*/ 2147483646 h 615"/>
              <a:gd name="T8" fmla="*/ 2147483646 w 596"/>
              <a:gd name="T9" fmla="*/ 2147483646 h 615"/>
              <a:gd name="T10" fmla="*/ 2147483646 w 596"/>
              <a:gd name="T11" fmla="*/ 2147483646 h 615"/>
              <a:gd name="T12" fmla="*/ 2147483646 w 596"/>
              <a:gd name="T13" fmla="*/ 2147483646 h 615"/>
              <a:gd name="T14" fmla="*/ 2147483646 w 596"/>
              <a:gd name="T15" fmla="*/ 2147483646 h 615"/>
              <a:gd name="T16" fmla="*/ 2147483646 w 596"/>
              <a:gd name="T17" fmla="*/ 2147483646 h 615"/>
              <a:gd name="T18" fmla="*/ 2147483646 w 596"/>
              <a:gd name="T19" fmla="*/ 2147483646 h 615"/>
              <a:gd name="T20" fmla="*/ 2147483646 w 596"/>
              <a:gd name="T21" fmla="*/ 2147483646 h 615"/>
              <a:gd name="T22" fmla="*/ 2147483646 w 596"/>
              <a:gd name="T23" fmla="*/ 2147483646 h 615"/>
              <a:gd name="T24" fmla="*/ 2147483646 w 596"/>
              <a:gd name="T25" fmla="*/ 2147483646 h 615"/>
              <a:gd name="T26" fmla="*/ 2147483646 w 596"/>
              <a:gd name="T27" fmla="*/ 2147483646 h 615"/>
              <a:gd name="T28" fmla="*/ 2147483646 w 596"/>
              <a:gd name="T29" fmla="*/ 2147483646 h 615"/>
              <a:gd name="T30" fmla="*/ 2147483646 w 596"/>
              <a:gd name="T31" fmla="*/ 2147483646 h 615"/>
              <a:gd name="T32" fmla="*/ 2147483646 w 596"/>
              <a:gd name="T33" fmla="*/ 0 h 6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6" h="615">
                <a:moveTo>
                  <a:pt x="87" y="0"/>
                </a:moveTo>
                <a:lnTo>
                  <a:pt x="0" y="605"/>
                </a:lnTo>
                <a:lnTo>
                  <a:pt x="0" y="608"/>
                </a:lnTo>
                <a:lnTo>
                  <a:pt x="80" y="615"/>
                </a:lnTo>
                <a:lnTo>
                  <a:pt x="84" y="569"/>
                </a:lnTo>
                <a:lnTo>
                  <a:pt x="233" y="586"/>
                </a:lnTo>
                <a:lnTo>
                  <a:pt x="231" y="586"/>
                </a:lnTo>
                <a:lnTo>
                  <a:pt x="226" y="577"/>
                </a:lnTo>
                <a:lnTo>
                  <a:pt x="231" y="569"/>
                </a:lnTo>
                <a:lnTo>
                  <a:pt x="226" y="564"/>
                </a:lnTo>
                <a:lnTo>
                  <a:pt x="228" y="562"/>
                </a:lnTo>
                <a:lnTo>
                  <a:pt x="550" y="593"/>
                </a:lnTo>
                <a:lnTo>
                  <a:pt x="589" y="110"/>
                </a:lnTo>
                <a:lnTo>
                  <a:pt x="593" y="110"/>
                </a:lnTo>
                <a:lnTo>
                  <a:pt x="596" y="57"/>
                </a:lnTo>
                <a:lnTo>
                  <a:pt x="87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13">
            <a:extLst>
              <a:ext uri="{FF2B5EF4-FFF2-40B4-BE49-F238E27FC236}">
                <a16:creationId xmlns:a16="http://schemas.microsoft.com/office/drawing/2014/main" id="{7BD9A47E-C772-2246-9B8C-6A052D03DFA7}"/>
              </a:ext>
            </a:extLst>
          </p:cNvPr>
          <p:cNvSpPr>
            <a:spLocks/>
          </p:cNvSpPr>
          <p:nvPr/>
        </p:nvSpPr>
        <p:spPr bwMode="auto">
          <a:xfrm>
            <a:off x="10075863" y="3335338"/>
            <a:ext cx="617537" cy="296862"/>
          </a:xfrm>
          <a:custGeom>
            <a:avLst/>
            <a:gdLst>
              <a:gd name="T0" fmla="*/ 2147483646 w 389"/>
              <a:gd name="T1" fmla="*/ 2147483646 h 187"/>
              <a:gd name="T2" fmla="*/ 2147483646 w 389"/>
              <a:gd name="T3" fmla="*/ 2147483646 h 187"/>
              <a:gd name="T4" fmla="*/ 2147483646 w 389"/>
              <a:gd name="T5" fmla="*/ 2147483646 h 187"/>
              <a:gd name="T6" fmla="*/ 2147483646 w 389"/>
              <a:gd name="T7" fmla="*/ 2147483646 h 187"/>
              <a:gd name="T8" fmla="*/ 2147483646 w 389"/>
              <a:gd name="T9" fmla="*/ 2147483646 h 187"/>
              <a:gd name="T10" fmla="*/ 2147483646 w 389"/>
              <a:gd name="T11" fmla="*/ 2147483646 h 187"/>
              <a:gd name="T12" fmla="*/ 2147483646 w 389"/>
              <a:gd name="T13" fmla="*/ 2147483646 h 187"/>
              <a:gd name="T14" fmla="*/ 2147483646 w 389"/>
              <a:gd name="T15" fmla="*/ 2147483646 h 187"/>
              <a:gd name="T16" fmla="*/ 2147483646 w 389"/>
              <a:gd name="T17" fmla="*/ 2147483646 h 187"/>
              <a:gd name="T18" fmla="*/ 2147483646 w 389"/>
              <a:gd name="T19" fmla="*/ 2147483646 h 187"/>
              <a:gd name="T20" fmla="*/ 2147483646 w 389"/>
              <a:gd name="T21" fmla="*/ 2147483646 h 187"/>
              <a:gd name="T22" fmla="*/ 2147483646 w 389"/>
              <a:gd name="T23" fmla="*/ 2147483646 h 187"/>
              <a:gd name="T24" fmla="*/ 2147483646 w 389"/>
              <a:gd name="T25" fmla="*/ 2147483646 h 187"/>
              <a:gd name="T26" fmla="*/ 2147483646 w 389"/>
              <a:gd name="T27" fmla="*/ 2147483646 h 187"/>
              <a:gd name="T28" fmla="*/ 2147483646 w 389"/>
              <a:gd name="T29" fmla="*/ 2147483646 h 187"/>
              <a:gd name="T30" fmla="*/ 2147483646 w 389"/>
              <a:gd name="T31" fmla="*/ 2147483646 h 187"/>
              <a:gd name="T32" fmla="*/ 2147483646 w 389"/>
              <a:gd name="T33" fmla="*/ 2147483646 h 187"/>
              <a:gd name="T34" fmla="*/ 2147483646 w 389"/>
              <a:gd name="T35" fmla="*/ 2147483646 h 187"/>
              <a:gd name="T36" fmla="*/ 2147483646 w 389"/>
              <a:gd name="T37" fmla="*/ 2147483646 h 187"/>
              <a:gd name="T38" fmla="*/ 2147483646 w 389"/>
              <a:gd name="T39" fmla="*/ 2147483646 h 187"/>
              <a:gd name="T40" fmla="*/ 2147483646 w 389"/>
              <a:gd name="T41" fmla="*/ 2147483646 h 187"/>
              <a:gd name="T42" fmla="*/ 2147483646 w 389"/>
              <a:gd name="T43" fmla="*/ 2147483646 h 187"/>
              <a:gd name="T44" fmla="*/ 2147483646 w 389"/>
              <a:gd name="T45" fmla="*/ 2147483646 h 187"/>
              <a:gd name="T46" fmla="*/ 2147483646 w 389"/>
              <a:gd name="T47" fmla="*/ 2147483646 h 187"/>
              <a:gd name="T48" fmla="*/ 2147483646 w 389"/>
              <a:gd name="T49" fmla="*/ 2147483646 h 187"/>
              <a:gd name="T50" fmla="*/ 2147483646 w 389"/>
              <a:gd name="T51" fmla="*/ 2147483646 h 187"/>
              <a:gd name="T52" fmla="*/ 2147483646 w 389"/>
              <a:gd name="T53" fmla="*/ 2147483646 h 187"/>
              <a:gd name="T54" fmla="*/ 2147483646 w 389"/>
              <a:gd name="T55" fmla="*/ 2147483646 h 187"/>
              <a:gd name="T56" fmla="*/ 2147483646 w 389"/>
              <a:gd name="T57" fmla="*/ 2147483646 h 187"/>
              <a:gd name="T58" fmla="*/ 2147483646 w 389"/>
              <a:gd name="T59" fmla="*/ 2147483646 h 187"/>
              <a:gd name="T60" fmla="*/ 2147483646 w 389"/>
              <a:gd name="T61" fmla="*/ 2147483646 h 187"/>
              <a:gd name="T62" fmla="*/ 2147483646 w 389"/>
              <a:gd name="T63" fmla="*/ 2147483646 h 187"/>
              <a:gd name="T64" fmla="*/ 2147483646 w 389"/>
              <a:gd name="T65" fmla="*/ 2147483646 h 187"/>
              <a:gd name="T66" fmla="*/ 2147483646 w 389"/>
              <a:gd name="T67" fmla="*/ 2147483646 h 187"/>
              <a:gd name="T68" fmla="*/ 2147483646 w 389"/>
              <a:gd name="T69" fmla="*/ 2147483646 h 187"/>
              <a:gd name="T70" fmla="*/ 2147483646 w 389"/>
              <a:gd name="T71" fmla="*/ 2147483646 h 187"/>
              <a:gd name="T72" fmla="*/ 2147483646 w 389"/>
              <a:gd name="T73" fmla="*/ 2147483646 h 187"/>
              <a:gd name="T74" fmla="*/ 2147483646 w 389"/>
              <a:gd name="T75" fmla="*/ 2147483646 h 187"/>
              <a:gd name="T76" fmla="*/ 2147483646 w 389"/>
              <a:gd name="T77" fmla="*/ 2147483646 h 187"/>
              <a:gd name="T78" fmla="*/ 2147483646 w 389"/>
              <a:gd name="T79" fmla="*/ 2147483646 h 187"/>
              <a:gd name="T80" fmla="*/ 2147483646 w 389"/>
              <a:gd name="T81" fmla="*/ 2147483646 h 187"/>
              <a:gd name="T82" fmla="*/ 2147483646 w 389"/>
              <a:gd name="T83" fmla="*/ 2147483646 h 187"/>
              <a:gd name="T84" fmla="*/ 2147483646 w 389"/>
              <a:gd name="T85" fmla="*/ 2147483646 h 187"/>
              <a:gd name="T86" fmla="*/ 2147483646 w 389"/>
              <a:gd name="T87" fmla="*/ 2147483646 h 187"/>
              <a:gd name="T88" fmla="*/ 2147483646 w 389"/>
              <a:gd name="T89" fmla="*/ 2147483646 h 187"/>
              <a:gd name="T90" fmla="*/ 2147483646 w 389"/>
              <a:gd name="T91" fmla="*/ 2147483646 h 187"/>
              <a:gd name="T92" fmla="*/ 2147483646 w 389"/>
              <a:gd name="T93" fmla="*/ 2147483646 h 187"/>
              <a:gd name="T94" fmla="*/ 2147483646 w 389"/>
              <a:gd name="T95" fmla="*/ 2147483646 h 187"/>
              <a:gd name="T96" fmla="*/ 2147483646 w 389"/>
              <a:gd name="T97" fmla="*/ 2147483646 h 187"/>
              <a:gd name="T98" fmla="*/ 2147483646 w 389"/>
              <a:gd name="T99" fmla="*/ 2147483646 h 187"/>
              <a:gd name="T100" fmla="*/ 2147483646 w 389"/>
              <a:gd name="T101" fmla="*/ 2147483646 h 187"/>
              <a:gd name="T102" fmla="*/ 2147483646 w 389"/>
              <a:gd name="T103" fmla="*/ 2147483646 h 187"/>
              <a:gd name="T104" fmla="*/ 2147483646 w 389"/>
              <a:gd name="T105" fmla="*/ 0 h 1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9" h="187">
                <a:moveTo>
                  <a:pt x="295" y="0"/>
                </a:moveTo>
                <a:lnTo>
                  <a:pt x="223" y="12"/>
                </a:lnTo>
                <a:lnTo>
                  <a:pt x="0" y="55"/>
                </a:lnTo>
                <a:lnTo>
                  <a:pt x="12" y="110"/>
                </a:lnTo>
                <a:lnTo>
                  <a:pt x="16" y="103"/>
                </a:lnTo>
                <a:lnTo>
                  <a:pt x="21" y="100"/>
                </a:lnTo>
                <a:lnTo>
                  <a:pt x="38" y="81"/>
                </a:lnTo>
                <a:lnTo>
                  <a:pt x="45" y="79"/>
                </a:lnTo>
                <a:lnTo>
                  <a:pt x="50" y="69"/>
                </a:lnTo>
                <a:lnTo>
                  <a:pt x="57" y="67"/>
                </a:lnTo>
                <a:lnTo>
                  <a:pt x="62" y="57"/>
                </a:lnTo>
                <a:lnTo>
                  <a:pt x="67" y="62"/>
                </a:lnTo>
                <a:lnTo>
                  <a:pt x="77" y="64"/>
                </a:lnTo>
                <a:lnTo>
                  <a:pt x="86" y="60"/>
                </a:lnTo>
                <a:lnTo>
                  <a:pt x="91" y="52"/>
                </a:lnTo>
                <a:lnTo>
                  <a:pt x="117" y="43"/>
                </a:lnTo>
                <a:lnTo>
                  <a:pt x="122" y="48"/>
                </a:lnTo>
                <a:lnTo>
                  <a:pt x="129" y="48"/>
                </a:lnTo>
                <a:lnTo>
                  <a:pt x="137" y="45"/>
                </a:lnTo>
                <a:lnTo>
                  <a:pt x="139" y="55"/>
                </a:lnTo>
                <a:lnTo>
                  <a:pt x="144" y="55"/>
                </a:lnTo>
                <a:lnTo>
                  <a:pt x="153" y="74"/>
                </a:lnTo>
                <a:lnTo>
                  <a:pt x="161" y="74"/>
                </a:lnTo>
                <a:lnTo>
                  <a:pt x="165" y="76"/>
                </a:lnTo>
                <a:lnTo>
                  <a:pt x="175" y="79"/>
                </a:lnTo>
                <a:lnTo>
                  <a:pt x="170" y="86"/>
                </a:lnTo>
                <a:lnTo>
                  <a:pt x="180" y="98"/>
                </a:lnTo>
                <a:lnTo>
                  <a:pt x="194" y="98"/>
                </a:lnTo>
                <a:lnTo>
                  <a:pt x="201" y="105"/>
                </a:lnTo>
                <a:lnTo>
                  <a:pt x="213" y="110"/>
                </a:lnTo>
                <a:lnTo>
                  <a:pt x="221" y="117"/>
                </a:lnTo>
                <a:lnTo>
                  <a:pt x="218" y="125"/>
                </a:lnTo>
                <a:lnTo>
                  <a:pt x="209" y="141"/>
                </a:lnTo>
                <a:lnTo>
                  <a:pt x="201" y="158"/>
                </a:lnTo>
                <a:lnTo>
                  <a:pt x="204" y="170"/>
                </a:lnTo>
                <a:lnTo>
                  <a:pt x="216" y="170"/>
                </a:lnTo>
                <a:lnTo>
                  <a:pt x="225" y="165"/>
                </a:lnTo>
                <a:lnTo>
                  <a:pt x="235" y="175"/>
                </a:lnTo>
                <a:lnTo>
                  <a:pt x="240" y="177"/>
                </a:lnTo>
                <a:lnTo>
                  <a:pt x="240" y="173"/>
                </a:lnTo>
                <a:lnTo>
                  <a:pt x="252" y="170"/>
                </a:lnTo>
                <a:lnTo>
                  <a:pt x="264" y="173"/>
                </a:lnTo>
                <a:lnTo>
                  <a:pt x="281" y="177"/>
                </a:lnTo>
                <a:lnTo>
                  <a:pt x="290" y="182"/>
                </a:lnTo>
                <a:lnTo>
                  <a:pt x="293" y="182"/>
                </a:lnTo>
                <a:lnTo>
                  <a:pt x="293" y="177"/>
                </a:lnTo>
                <a:lnTo>
                  <a:pt x="290" y="173"/>
                </a:lnTo>
                <a:lnTo>
                  <a:pt x="283" y="161"/>
                </a:lnTo>
                <a:lnTo>
                  <a:pt x="273" y="161"/>
                </a:lnTo>
                <a:lnTo>
                  <a:pt x="273" y="158"/>
                </a:lnTo>
                <a:lnTo>
                  <a:pt x="273" y="153"/>
                </a:lnTo>
                <a:lnTo>
                  <a:pt x="276" y="153"/>
                </a:lnTo>
                <a:lnTo>
                  <a:pt x="281" y="151"/>
                </a:lnTo>
                <a:lnTo>
                  <a:pt x="271" y="146"/>
                </a:lnTo>
                <a:lnTo>
                  <a:pt x="264" y="137"/>
                </a:lnTo>
                <a:lnTo>
                  <a:pt x="259" y="117"/>
                </a:lnTo>
                <a:lnTo>
                  <a:pt x="257" y="110"/>
                </a:lnTo>
                <a:lnTo>
                  <a:pt x="254" y="98"/>
                </a:lnTo>
                <a:lnTo>
                  <a:pt x="259" y="81"/>
                </a:lnTo>
                <a:lnTo>
                  <a:pt x="257" y="74"/>
                </a:lnTo>
                <a:lnTo>
                  <a:pt x="254" y="72"/>
                </a:lnTo>
                <a:lnTo>
                  <a:pt x="254" y="67"/>
                </a:lnTo>
                <a:lnTo>
                  <a:pt x="254" y="62"/>
                </a:lnTo>
                <a:lnTo>
                  <a:pt x="257" y="57"/>
                </a:lnTo>
                <a:lnTo>
                  <a:pt x="259" y="50"/>
                </a:lnTo>
                <a:lnTo>
                  <a:pt x="273" y="40"/>
                </a:lnTo>
                <a:lnTo>
                  <a:pt x="276" y="38"/>
                </a:lnTo>
                <a:lnTo>
                  <a:pt x="281" y="24"/>
                </a:lnTo>
                <a:lnTo>
                  <a:pt x="290" y="24"/>
                </a:lnTo>
                <a:lnTo>
                  <a:pt x="293" y="28"/>
                </a:lnTo>
                <a:lnTo>
                  <a:pt x="288" y="40"/>
                </a:lnTo>
                <a:lnTo>
                  <a:pt x="283" y="48"/>
                </a:lnTo>
                <a:lnTo>
                  <a:pt x="276" y="55"/>
                </a:lnTo>
                <a:lnTo>
                  <a:pt x="273" y="64"/>
                </a:lnTo>
                <a:lnTo>
                  <a:pt x="276" y="74"/>
                </a:lnTo>
                <a:lnTo>
                  <a:pt x="283" y="76"/>
                </a:lnTo>
                <a:lnTo>
                  <a:pt x="288" y="96"/>
                </a:lnTo>
                <a:lnTo>
                  <a:pt x="288" y="100"/>
                </a:lnTo>
                <a:lnTo>
                  <a:pt x="276" y="108"/>
                </a:lnTo>
                <a:lnTo>
                  <a:pt x="278" y="110"/>
                </a:lnTo>
                <a:lnTo>
                  <a:pt x="288" y="115"/>
                </a:lnTo>
                <a:lnTo>
                  <a:pt x="290" y="117"/>
                </a:lnTo>
                <a:lnTo>
                  <a:pt x="288" y="127"/>
                </a:lnTo>
                <a:lnTo>
                  <a:pt x="290" y="132"/>
                </a:lnTo>
                <a:lnTo>
                  <a:pt x="288" y="137"/>
                </a:lnTo>
                <a:lnTo>
                  <a:pt x="293" y="149"/>
                </a:lnTo>
                <a:lnTo>
                  <a:pt x="305" y="158"/>
                </a:lnTo>
                <a:lnTo>
                  <a:pt x="312" y="158"/>
                </a:lnTo>
                <a:lnTo>
                  <a:pt x="314" y="153"/>
                </a:lnTo>
                <a:lnTo>
                  <a:pt x="321" y="153"/>
                </a:lnTo>
                <a:lnTo>
                  <a:pt x="326" y="156"/>
                </a:lnTo>
                <a:lnTo>
                  <a:pt x="324" y="163"/>
                </a:lnTo>
                <a:lnTo>
                  <a:pt x="331" y="175"/>
                </a:lnTo>
                <a:lnTo>
                  <a:pt x="331" y="180"/>
                </a:lnTo>
                <a:lnTo>
                  <a:pt x="336" y="185"/>
                </a:lnTo>
                <a:lnTo>
                  <a:pt x="345" y="185"/>
                </a:lnTo>
                <a:lnTo>
                  <a:pt x="345" y="187"/>
                </a:lnTo>
                <a:lnTo>
                  <a:pt x="353" y="177"/>
                </a:lnTo>
                <a:lnTo>
                  <a:pt x="379" y="168"/>
                </a:lnTo>
                <a:lnTo>
                  <a:pt x="382" y="165"/>
                </a:lnTo>
                <a:lnTo>
                  <a:pt x="382" y="158"/>
                </a:lnTo>
                <a:lnTo>
                  <a:pt x="389" y="122"/>
                </a:lnTo>
                <a:lnTo>
                  <a:pt x="389" y="120"/>
                </a:lnTo>
                <a:lnTo>
                  <a:pt x="336" y="132"/>
                </a:lnTo>
                <a:lnTo>
                  <a:pt x="295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14">
            <a:extLst>
              <a:ext uri="{FF2B5EF4-FFF2-40B4-BE49-F238E27FC236}">
                <a16:creationId xmlns:a16="http://schemas.microsoft.com/office/drawing/2014/main" id="{F4325EB5-0AC8-664F-9703-52E2D547873A}"/>
              </a:ext>
            </a:extLst>
          </p:cNvPr>
          <p:cNvSpPr>
            <a:spLocks/>
          </p:cNvSpPr>
          <p:nvPr/>
        </p:nvSpPr>
        <p:spPr bwMode="auto">
          <a:xfrm>
            <a:off x="6403975" y="4135438"/>
            <a:ext cx="1890713" cy="1843087"/>
          </a:xfrm>
          <a:custGeom>
            <a:avLst/>
            <a:gdLst>
              <a:gd name="T0" fmla="*/ 2147483646 w 1191"/>
              <a:gd name="T1" fmla="*/ 2147483646 h 1161"/>
              <a:gd name="T2" fmla="*/ 2147483646 w 1191"/>
              <a:gd name="T3" fmla="*/ 2147483646 h 1161"/>
              <a:gd name="T4" fmla="*/ 2147483646 w 1191"/>
              <a:gd name="T5" fmla="*/ 2147483646 h 1161"/>
              <a:gd name="T6" fmla="*/ 2147483646 w 1191"/>
              <a:gd name="T7" fmla="*/ 2147483646 h 1161"/>
              <a:gd name="T8" fmla="*/ 2147483646 w 1191"/>
              <a:gd name="T9" fmla="*/ 2147483646 h 1161"/>
              <a:gd name="T10" fmla="*/ 2147483646 w 1191"/>
              <a:gd name="T11" fmla="*/ 2147483646 h 1161"/>
              <a:gd name="T12" fmla="*/ 2147483646 w 1191"/>
              <a:gd name="T13" fmla="*/ 2147483646 h 1161"/>
              <a:gd name="T14" fmla="*/ 2147483646 w 1191"/>
              <a:gd name="T15" fmla="*/ 2147483646 h 1161"/>
              <a:gd name="T16" fmla="*/ 2147483646 w 1191"/>
              <a:gd name="T17" fmla="*/ 2147483646 h 1161"/>
              <a:gd name="T18" fmla="*/ 2147483646 w 1191"/>
              <a:gd name="T19" fmla="*/ 2147483646 h 1161"/>
              <a:gd name="T20" fmla="*/ 2147483646 w 1191"/>
              <a:gd name="T21" fmla="*/ 2147483646 h 1161"/>
              <a:gd name="T22" fmla="*/ 2147483646 w 1191"/>
              <a:gd name="T23" fmla="*/ 2147483646 h 1161"/>
              <a:gd name="T24" fmla="*/ 2147483646 w 1191"/>
              <a:gd name="T25" fmla="*/ 2147483646 h 1161"/>
              <a:gd name="T26" fmla="*/ 2147483646 w 1191"/>
              <a:gd name="T27" fmla="*/ 2147483646 h 1161"/>
              <a:gd name="T28" fmla="*/ 2147483646 w 1191"/>
              <a:gd name="T29" fmla="*/ 2147483646 h 1161"/>
              <a:gd name="T30" fmla="*/ 2147483646 w 1191"/>
              <a:gd name="T31" fmla="*/ 0 h 1161"/>
              <a:gd name="T32" fmla="*/ 0 w 1191"/>
              <a:gd name="T33" fmla="*/ 2147483646 h 1161"/>
              <a:gd name="T34" fmla="*/ 2147483646 w 1191"/>
              <a:gd name="T35" fmla="*/ 2147483646 h 1161"/>
              <a:gd name="T36" fmla="*/ 2147483646 w 1191"/>
              <a:gd name="T37" fmla="*/ 2147483646 h 1161"/>
              <a:gd name="T38" fmla="*/ 2147483646 w 1191"/>
              <a:gd name="T39" fmla="*/ 2147483646 h 1161"/>
              <a:gd name="T40" fmla="*/ 2147483646 w 1191"/>
              <a:gd name="T41" fmla="*/ 2147483646 h 1161"/>
              <a:gd name="T42" fmla="*/ 2147483646 w 1191"/>
              <a:gd name="T43" fmla="*/ 2147483646 h 1161"/>
              <a:gd name="T44" fmla="*/ 2147483646 w 1191"/>
              <a:gd name="T45" fmla="*/ 2147483646 h 1161"/>
              <a:gd name="T46" fmla="*/ 2147483646 w 1191"/>
              <a:gd name="T47" fmla="*/ 2147483646 h 1161"/>
              <a:gd name="T48" fmla="*/ 2147483646 w 1191"/>
              <a:gd name="T49" fmla="*/ 2147483646 h 1161"/>
              <a:gd name="T50" fmla="*/ 2147483646 w 1191"/>
              <a:gd name="T51" fmla="*/ 2147483646 h 1161"/>
              <a:gd name="T52" fmla="*/ 2147483646 w 1191"/>
              <a:gd name="T53" fmla="*/ 2147483646 h 1161"/>
              <a:gd name="T54" fmla="*/ 2147483646 w 1191"/>
              <a:gd name="T55" fmla="*/ 2147483646 h 1161"/>
              <a:gd name="T56" fmla="*/ 2147483646 w 1191"/>
              <a:gd name="T57" fmla="*/ 2147483646 h 1161"/>
              <a:gd name="T58" fmla="*/ 2147483646 w 1191"/>
              <a:gd name="T59" fmla="*/ 2147483646 h 1161"/>
              <a:gd name="T60" fmla="*/ 2147483646 w 1191"/>
              <a:gd name="T61" fmla="*/ 2147483646 h 1161"/>
              <a:gd name="T62" fmla="*/ 2147483646 w 1191"/>
              <a:gd name="T63" fmla="*/ 2147483646 h 1161"/>
              <a:gd name="T64" fmla="*/ 2147483646 w 1191"/>
              <a:gd name="T65" fmla="*/ 2147483646 h 1161"/>
              <a:gd name="T66" fmla="*/ 2147483646 w 1191"/>
              <a:gd name="T67" fmla="*/ 2147483646 h 1161"/>
              <a:gd name="T68" fmla="*/ 2147483646 w 1191"/>
              <a:gd name="T69" fmla="*/ 2147483646 h 1161"/>
              <a:gd name="T70" fmla="*/ 2147483646 w 1191"/>
              <a:gd name="T71" fmla="*/ 2147483646 h 1161"/>
              <a:gd name="T72" fmla="*/ 2147483646 w 1191"/>
              <a:gd name="T73" fmla="*/ 2147483646 h 1161"/>
              <a:gd name="T74" fmla="*/ 2147483646 w 1191"/>
              <a:gd name="T75" fmla="*/ 2147483646 h 1161"/>
              <a:gd name="T76" fmla="*/ 2147483646 w 1191"/>
              <a:gd name="T77" fmla="*/ 2147483646 h 1161"/>
              <a:gd name="T78" fmla="*/ 2147483646 w 1191"/>
              <a:gd name="T79" fmla="*/ 2147483646 h 1161"/>
              <a:gd name="T80" fmla="*/ 2147483646 w 1191"/>
              <a:gd name="T81" fmla="*/ 2147483646 h 1161"/>
              <a:gd name="T82" fmla="*/ 2147483646 w 1191"/>
              <a:gd name="T83" fmla="*/ 2147483646 h 1161"/>
              <a:gd name="T84" fmla="*/ 2147483646 w 1191"/>
              <a:gd name="T85" fmla="*/ 2147483646 h 1161"/>
              <a:gd name="T86" fmla="*/ 2147483646 w 1191"/>
              <a:gd name="T87" fmla="*/ 2147483646 h 1161"/>
              <a:gd name="T88" fmla="*/ 2147483646 w 1191"/>
              <a:gd name="T89" fmla="*/ 2147483646 h 1161"/>
              <a:gd name="T90" fmla="*/ 2147483646 w 1191"/>
              <a:gd name="T91" fmla="*/ 2147483646 h 1161"/>
              <a:gd name="T92" fmla="*/ 2147483646 w 1191"/>
              <a:gd name="T93" fmla="*/ 2147483646 h 1161"/>
              <a:gd name="T94" fmla="*/ 2147483646 w 1191"/>
              <a:gd name="T95" fmla="*/ 2147483646 h 1161"/>
              <a:gd name="T96" fmla="*/ 2147483646 w 1191"/>
              <a:gd name="T97" fmla="*/ 2147483646 h 1161"/>
              <a:gd name="T98" fmla="*/ 2147483646 w 1191"/>
              <a:gd name="T99" fmla="*/ 2147483646 h 1161"/>
              <a:gd name="T100" fmla="*/ 2147483646 w 1191"/>
              <a:gd name="T101" fmla="*/ 2147483646 h 1161"/>
              <a:gd name="T102" fmla="*/ 2147483646 w 1191"/>
              <a:gd name="T103" fmla="*/ 2147483646 h 1161"/>
              <a:gd name="T104" fmla="*/ 2147483646 w 1191"/>
              <a:gd name="T105" fmla="*/ 2147483646 h 1161"/>
              <a:gd name="T106" fmla="*/ 2147483646 w 1191"/>
              <a:gd name="T107" fmla="*/ 2147483646 h 1161"/>
              <a:gd name="T108" fmla="*/ 2147483646 w 1191"/>
              <a:gd name="T109" fmla="*/ 2147483646 h 1161"/>
              <a:gd name="T110" fmla="*/ 2147483646 w 1191"/>
              <a:gd name="T111" fmla="*/ 2147483646 h 1161"/>
              <a:gd name="T112" fmla="*/ 2147483646 w 1191"/>
              <a:gd name="T113" fmla="*/ 2147483646 h 1161"/>
              <a:gd name="T114" fmla="*/ 2147483646 w 1191"/>
              <a:gd name="T115" fmla="*/ 2147483646 h 1161"/>
              <a:gd name="T116" fmla="*/ 2147483646 w 1191"/>
              <a:gd name="T117" fmla="*/ 2147483646 h 1161"/>
              <a:gd name="T118" fmla="*/ 2147483646 w 1191"/>
              <a:gd name="T119" fmla="*/ 2147483646 h 11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91" h="1161">
                <a:moveTo>
                  <a:pt x="1098" y="327"/>
                </a:moveTo>
                <a:lnTo>
                  <a:pt x="1093" y="325"/>
                </a:lnTo>
                <a:lnTo>
                  <a:pt x="1090" y="322"/>
                </a:lnTo>
                <a:lnTo>
                  <a:pt x="1083" y="320"/>
                </a:lnTo>
                <a:lnTo>
                  <a:pt x="1040" y="296"/>
                </a:lnTo>
                <a:lnTo>
                  <a:pt x="1037" y="298"/>
                </a:lnTo>
                <a:lnTo>
                  <a:pt x="1023" y="303"/>
                </a:lnTo>
                <a:lnTo>
                  <a:pt x="1004" y="301"/>
                </a:lnTo>
                <a:lnTo>
                  <a:pt x="997" y="301"/>
                </a:lnTo>
                <a:lnTo>
                  <a:pt x="992" y="301"/>
                </a:lnTo>
                <a:lnTo>
                  <a:pt x="975" y="308"/>
                </a:lnTo>
                <a:lnTo>
                  <a:pt x="956" y="308"/>
                </a:lnTo>
                <a:lnTo>
                  <a:pt x="951" y="310"/>
                </a:lnTo>
                <a:lnTo>
                  <a:pt x="937" y="322"/>
                </a:lnTo>
                <a:lnTo>
                  <a:pt x="922" y="313"/>
                </a:lnTo>
                <a:lnTo>
                  <a:pt x="915" y="308"/>
                </a:lnTo>
                <a:lnTo>
                  <a:pt x="915" y="305"/>
                </a:lnTo>
                <a:lnTo>
                  <a:pt x="913" y="305"/>
                </a:lnTo>
                <a:lnTo>
                  <a:pt x="908" y="303"/>
                </a:lnTo>
                <a:lnTo>
                  <a:pt x="903" y="308"/>
                </a:lnTo>
                <a:lnTo>
                  <a:pt x="898" y="308"/>
                </a:lnTo>
                <a:lnTo>
                  <a:pt x="889" y="305"/>
                </a:lnTo>
                <a:lnTo>
                  <a:pt x="889" y="298"/>
                </a:lnTo>
                <a:lnTo>
                  <a:pt x="884" y="298"/>
                </a:lnTo>
                <a:lnTo>
                  <a:pt x="877" y="303"/>
                </a:lnTo>
                <a:lnTo>
                  <a:pt x="869" y="313"/>
                </a:lnTo>
                <a:lnTo>
                  <a:pt x="869" y="318"/>
                </a:lnTo>
                <a:lnTo>
                  <a:pt x="865" y="322"/>
                </a:lnTo>
                <a:lnTo>
                  <a:pt x="862" y="315"/>
                </a:lnTo>
                <a:lnTo>
                  <a:pt x="862" y="305"/>
                </a:lnTo>
                <a:lnTo>
                  <a:pt x="862" y="303"/>
                </a:lnTo>
                <a:lnTo>
                  <a:pt x="855" y="303"/>
                </a:lnTo>
                <a:lnTo>
                  <a:pt x="845" y="308"/>
                </a:lnTo>
                <a:lnTo>
                  <a:pt x="843" y="308"/>
                </a:lnTo>
                <a:lnTo>
                  <a:pt x="821" y="293"/>
                </a:lnTo>
                <a:lnTo>
                  <a:pt x="814" y="296"/>
                </a:lnTo>
                <a:lnTo>
                  <a:pt x="812" y="305"/>
                </a:lnTo>
                <a:lnTo>
                  <a:pt x="795" y="303"/>
                </a:lnTo>
                <a:lnTo>
                  <a:pt x="795" y="291"/>
                </a:lnTo>
                <a:lnTo>
                  <a:pt x="790" y="291"/>
                </a:lnTo>
                <a:lnTo>
                  <a:pt x="781" y="281"/>
                </a:lnTo>
                <a:lnTo>
                  <a:pt x="781" y="279"/>
                </a:lnTo>
                <a:lnTo>
                  <a:pt x="759" y="274"/>
                </a:lnTo>
                <a:lnTo>
                  <a:pt x="752" y="281"/>
                </a:lnTo>
                <a:lnTo>
                  <a:pt x="742" y="277"/>
                </a:lnTo>
                <a:lnTo>
                  <a:pt x="737" y="269"/>
                </a:lnTo>
                <a:lnTo>
                  <a:pt x="730" y="272"/>
                </a:lnTo>
                <a:lnTo>
                  <a:pt x="728" y="272"/>
                </a:lnTo>
                <a:lnTo>
                  <a:pt x="723" y="272"/>
                </a:lnTo>
                <a:lnTo>
                  <a:pt x="716" y="269"/>
                </a:lnTo>
                <a:lnTo>
                  <a:pt x="692" y="265"/>
                </a:lnTo>
                <a:lnTo>
                  <a:pt x="689" y="262"/>
                </a:lnTo>
                <a:lnTo>
                  <a:pt x="684" y="255"/>
                </a:lnTo>
                <a:lnTo>
                  <a:pt x="684" y="250"/>
                </a:lnTo>
                <a:lnTo>
                  <a:pt x="682" y="245"/>
                </a:lnTo>
                <a:lnTo>
                  <a:pt x="672" y="241"/>
                </a:lnTo>
                <a:lnTo>
                  <a:pt x="668" y="245"/>
                </a:lnTo>
                <a:lnTo>
                  <a:pt x="648" y="248"/>
                </a:lnTo>
                <a:lnTo>
                  <a:pt x="644" y="243"/>
                </a:lnTo>
                <a:lnTo>
                  <a:pt x="632" y="229"/>
                </a:lnTo>
                <a:lnTo>
                  <a:pt x="624" y="224"/>
                </a:lnTo>
                <a:lnTo>
                  <a:pt x="617" y="221"/>
                </a:lnTo>
                <a:lnTo>
                  <a:pt x="622" y="15"/>
                </a:lnTo>
                <a:lnTo>
                  <a:pt x="367" y="0"/>
                </a:lnTo>
                <a:lnTo>
                  <a:pt x="363" y="0"/>
                </a:lnTo>
                <a:lnTo>
                  <a:pt x="324" y="483"/>
                </a:lnTo>
                <a:lnTo>
                  <a:pt x="2" y="452"/>
                </a:lnTo>
                <a:lnTo>
                  <a:pt x="0" y="454"/>
                </a:lnTo>
                <a:lnTo>
                  <a:pt x="5" y="459"/>
                </a:lnTo>
                <a:lnTo>
                  <a:pt x="0" y="467"/>
                </a:lnTo>
                <a:lnTo>
                  <a:pt x="5" y="476"/>
                </a:lnTo>
                <a:lnTo>
                  <a:pt x="7" y="476"/>
                </a:lnTo>
                <a:lnTo>
                  <a:pt x="24" y="488"/>
                </a:lnTo>
                <a:lnTo>
                  <a:pt x="26" y="498"/>
                </a:lnTo>
                <a:lnTo>
                  <a:pt x="34" y="515"/>
                </a:lnTo>
                <a:lnTo>
                  <a:pt x="50" y="524"/>
                </a:lnTo>
                <a:lnTo>
                  <a:pt x="101" y="584"/>
                </a:lnTo>
                <a:lnTo>
                  <a:pt x="142" y="618"/>
                </a:lnTo>
                <a:lnTo>
                  <a:pt x="147" y="623"/>
                </a:lnTo>
                <a:lnTo>
                  <a:pt x="149" y="632"/>
                </a:lnTo>
                <a:lnTo>
                  <a:pt x="147" y="640"/>
                </a:lnTo>
                <a:lnTo>
                  <a:pt x="151" y="644"/>
                </a:lnTo>
                <a:lnTo>
                  <a:pt x="161" y="661"/>
                </a:lnTo>
                <a:lnTo>
                  <a:pt x="159" y="695"/>
                </a:lnTo>
                <a:lnTo>
                  <a:pt x="161" y="704"/>
                </a:lnTo>
                <a:lnTo>
                  <a:pt x="178" y="728"/>
                </a:lnTo>
                <a:lnTo>
                  <a:pt x="240" y="777"/>
                </a:lnTo>
                <a:lnTo>
                  <a:pt x="283" y="803"/>
                </a:lnTo>
                <a:lnTo>
                  <a:pt x="293" y="805"/>
                </a:lnTo>
                <a:lnTo>
                  <a:pt x="303" y="801"/>
                </a:lnTo>
                <a:lnTo>
                  <a:pt x="312" y="789"/>
                </a:lnTo>
                <a:lnTo>
                  <a:pt x="319" y="781"/>
                </a:lnTo>
                <a:lnTo>
                  <a:pt x="339" y="741"/>
                </a:lnTo>
                <a:lnTo>
                  <a:pt x="346" y="726"/>
                </a:lnTo>
                <a:lnTo>
                  <a:pt x="353" y="724"/>
                </a:lnTo>
                <a:lnTo>
                  <a:pt x="367" y="728"/>
                </a:lnTo>
                <a:lnTo>
                  <a:pt x="372" y="726"/>
                </a:lnTo>
                <a:lnTo>
                  <a:pt x="375" y="721"/>
                </a:lnTo>
                <a:lnTo>
                  <a:pt x="377" y="714"/>
                </a:lnTo>
                <a:lnTo>
                  <a:pt x="387" y="719"/>
                </a:lnTo>
                <a:lnTo>
                  <a:pt x="394" y="724"/>
                </a:lnTo>
                <a:lnTo>
                  <a:pt x="418" y="726"/>
                </a:lnTo>
                <a:lnTo>
                  <a:pt x="425" y="731"/>
                </a:lnTo>
                <a:lnTo>
                  <a:pt x="439" y="736"/>
                </a:lnTo>
                <a:lnTo>
                  <a:pt x="449" y="731"/>
                </a:lnTo>
                <a:lnTo>
                  <a:pt x="468" y="743"/>
                </a:lnTo>
                <a:lnTo>
                  <a:pt x="473" y="753"/>
                </a:lnTo>
                <a:lnTo>
                  <a:pt x="476" y="755"/>
                </a:lnTo>
                <a:lnTo>
                  <a:pt x="478" y="760"/>
                </a:lnTo>
                <a:lnTo>
                  <a:pt x="480" y="760"/>
                </a:lnTo>
                <a:lnTo>
                  <a:pt x="490" y="765"/>
                </a:lnTo>
                <a:lnTo>
                  <a:pt x="500" y="779"/>
                </a:lnTo>
                <a:lnTo>
                  <a:pt x="519" y="796"/>
                </a:lnTo>
                <a:lnTo>
                  <a:pt x="528" y="810"/>
                </a:lnTo>
                <a:lnTo>
                  <a:pt x="528" y="817"/>
                </a:lnTo>
                <a:lnTo>
                  <a:pt x="555" y="882"/>
                </a:lnTo>
                <a:lnTo>
                  <a:pt x="560" y="897"/>
                </a:lnTo>
                <a:lnTo>
                  <a:pt x="591" y="930"/>
                </a:lnTo>
                <a:lnTo>
                  <a:pt x="593" y="940"/>
                </a:lnTo>
                <a:lnTo>
                  <a:pt x="615" y="962"/>
                </a:lnTo>
                <a:lnTo>
                  <a:pt x="620" y="966"/>
                </a:lnTo>
                <a:lnTo>
                  <a:pt x="629" y="976"/>
                </a:lnTo>
                <a:lnTo>
                  <a:pt x="632" y="981"/>
                </a:lnTo>
                <a:lnTo>
                  <a:pt x="629" y="1005"/>
                </a:lnTo>
                <a:lnTo>
                  <a:pt x="636" y="1012"/>
                </a:lnTo>
                <a:lnTo>
                  <a:pt x="639" y="1039"/>
                </a:lnTo>
                <a:lnTo>
                  <a:pt x="644" y="1046"/>
                </a:lnTo>
                <a:lnTo>
                  <a:pt x="668" y="1089"/>
                </a:lnTo>
                <a:lnTo>
                  <a:pt x="668" y="1101"/>
                </a:lnTo>
                <a:lnTo>
                  <a:pt x="684" y="1101"/>
                </a:lnTo>
                <a:lnTo>
                  <a:pt x="701" y="1111"/>
                </a:lnTo>
                <a:lnTo>
                  <a:pt x="720" y="1118"/>
                </a:lnTo>
                <a:lnTo>
                  <a:pt x="752" y="1137"/>
                </a:lnTo>
                <a:lnTo>
                  <a:pt x="790" y="1142"/>
                </a:lnTo>
                <a:lnTo>
                  <a:pt x="800" y="1142"/>
                </a:lnTo>
                <a:lnTo>
                  <a:pt x="821" y="1156"/>
                </a:lnTo>
                <a:lnTo>
                  <a:pt x="831" y="1161"/>
                </a:lnTo>
                <a:lnTo>
                  <a:pt x="843" y="1149"/>
                </a:lnTo>
                <a:lnTo>
                  <a:pt x="850" y="1151"/>
                </a:lnTo>
                <a:lnTo>
                  <a:pt x="855" y="1149"/>
                </a:lnTo>
                <a:lnTo>
                  <a:pt x="855" y="1142"/>
                </a:lnTo>
                <a:lnTo>
                  <a:pt x="845" y="1139"/>
                </a:lnTo>
                <a:lnTo>
                  <a:pt x="848" y="1137"/>
                </a:lnTo>
                <a:lnTo>
                  <a:pt x="838" y="1125"/>
                </a:lnTo>
                <a:lnTo>
                  <a:pt x="824" y="1075"/>
                </a:lnTo>
                <a:lnTo>
                  <a:pt x="817" y="1055"/>
                </a:lnTo>
                <a:lnTo>
                  <a:pt x="829" y="1024"/>
                </a:lnTo>
                <a:lnTo>
                  <a:pt x="826" y="1014"/>
                </a:lnTo>
                <a:lnTo>
                  <a:pt x="824" y="1012"/>
                </a:lnTo>
                <a:lnTo>
                  <a:pt x="821" y="1012"/>
                </a:lnTo>
                <a:lnTo>
                  <a:pt x="819" y="1010"/>
                </a:lnTo>
                <a:lnTo>
                  <a:pt x="819" y="1007"/>
                </a:lnTo>
                <a:lnTo>
                  <a:pt x="821" y="1005"/>
                </a:lnTo>
                <a:lnTo>
                  <a:pt x="833" y="998"/>
                </a:lnTo>
                <a:lnTo>
                  <a:pt x="843" y="969"/>
                </a:lnTo>
                <a:lnTo>
                  <a:pt x="836" y="966"/>
                </a:lnTo>
                <a:lnTo>
                  <a:pt x="833" y="954"/>
                </a:lnTo>
                <a:lnTo>
                  <a:pt x="841" y="945"/>
                </a:lnTo>
                <a:lnTo>
                  <a:pt x="850" y="952"/>
                </a:lnTo>
                <a:lnTo>
                  <a:pt x="865" y="940"/>
                </a:lnTo>
                <a:lnTo>
                  <a:pt x="869" y="928"/>
                </a:lnTo>
                <a:lnTo>
                  <a:pt x="862" y="921"/>
                </a:lnTo>
                <a:lnTo>
                  <a:pt x="865" y="914"/>
                </a:lnTo>
                <a:lnTo>
                  <a:pt x="867" y="916"/>
                </a:lnTo>
                <a:lnTo>
                  <a:pt x="872" y="916"/>
                </a:lnTo>
                <a:lnTo>
                  <a:pt x="877" y="914"/>
                </a:lnTo>
                <a:lnTo>
                  <a:pt x="881" y="916"/>
                </a:lnTo>
                <a:lnTo>
                  <a:pt x="886" y="916"/>
                </a:lnTo>
                <a:lnTo>
                  <a:pt x="891" y="914"/>
                </a:lnTo>
                <a:lnTo>
                  <a:pt x="891" y="911"/>
                </a:lnTo>
                <a:lnTo>
                  <a:pt x="891" y="899"/>
                </a:lnTo>
                <a:lnTo>
                  <a:pt x="893" y="894"/>
                </a:lnTo>
                <a:lnTo>
                  <a:pt x="896" y="894"/>
                </a:lnTo>
                <a:lnTo>
                  <a:pt x="898" y="897"/>
                </a:lnTo>
                <a:lnTo>
                  <a:pt x="903" y="897"/>
                </a:lnTo>
                <a:lnTo>
                  <a:pt x="925" y="892"/>
                </a:lnTo>
                <a:lnTo>
                  <a:pt x="927" y="890"/>
                </a:lnTo>
                <a:lnTo>
                  <a:pt x="929" y="885"/>
                </a:lnTo>
                <a:lnTo>
                  <a:pt x="927" y="882"/>
                </a:lnTo>
                <a:lnTo>
                  <a:pt x="915" y="878"/>
                </a:lnTo>
                <a:lnTo>
                  <a:pt x="915" y="870"/>
                </a:lnTo>
                <a:lnTo>
                  <a:pt x="937" y="865"/>
                </a:lnTo>
                <a:lnTo>
                  <a:pt x="939" y="861"/>
                </a:lnTo>
                <a:lnTo>
                  <a:pt x="946" y="861"/>
                </a:lnTo>
                <a:lnTo>
                  <a:pt x="944" y="863"/>
                </a:lnTo>
                <a:lnTo>
                  <a:pt x="949" y="870"/>
                </a:lnTo>
                <a:lnTo>
                  <a:pt x="951" y="870"/>
                </a:lnTo>
                <a:lnTo>
                  <a:pt x="956" y="865"/>
                </a:lnTo>
                <a:lnTo>
                  <a:pt x="987" y="856"/>
                </a:lnTo>
                <a:lnTo>
                  <a:pt x="1042" y="822"/>
                </a:lnTo>
                <a:lnTo>
                  <a:pt x="1045" y="808"/>
                </a:lnTo>
                <a:lnTo>
                  <a:pt x="1071" y="786"/>
                </a:lnTo>
                <a:lnTo>
                  <a:pt x="1071" y="781"/>
                </a:lnTo>
                <a:lnTo>
                  <a:pt x="1059" y="767"/>
                </a:lnTo>
                <a:lnTo>
                  <a:pt x="1061" y="755"/>
                </a:lnTo>
                <a:lnTo>
                  <a:pt x="1078" y="748"/>
                </a:lnTo>
                <a:lnTo>
                  <a:pt x="1083" y="748"/>
                </a:lnTo>
                <a:lnTo>
                  <a:pt x="1081" y="762"/>
                </a:lnTo>
                <a:lnTo>
                  <a:pt x="1083" y="767"/>
                </a:lnTo>
                <a:lnTo>
                  <a:pt x="1102" y="765"/>
                </a:lnTo>
                <a:lnTo>
                  <a:pt x="1105" y="769"/>
                </a:lnTo>
                <a:lnTo>
                  <a:pt x="1143" y="753"/>
                </a:lnTo>
                <a:lnTo>
                  <a:pt x="1165" y="750"/>
                </a:lnTo>
                <a:lnTo>
                  <a:pt x="1167" y="748"/>
                </a:lnTo>
                <a:lnTo>
                  <a:pt x="1165" y="745"/>
                </a:lnTo>
                <a:lnTo>
                  <a:pt x="1162" y="743"/>
                </a:lnTo>
                <a:lnTo>
                  <a:pt x="1160" y="736"/>
                </a:lnTo>
                <a:lnTo>
                  <a:pt x="1162" y="731"/>
                </a:lnTo>
                <a:lnTo>
                  <a:pt x="1165" y="726"/>
                </a:lnTo>
                <a:lnTo>
                  <a:pt x="1172" y="719"/>
                </a:lnTo>
                <a:lnTo>
                  <a:pt x="1179" y="695"/>
                </a:lnTo>
                <a:lnTo>
                  <a:pt x="1174" y="685"/>
                </a:lnTo>
                <a:lnTo>
                  <a:pt x="1174" y="678"/>
                </a:lnTo>
                <a:lnTo>
                  <a:pt x="1174" y="673"/>
                </a:lnTo>
                <a:lnTo>
                  <a:pt x="1174" y="666"/>
                </a:lnTo>
                <a:lnTo>
                  <a:pt x="1177" y="652"/>
                </a:lnTo>
                <a:lnTo>
                  <a:pt x="1184" y="647"/>
                </a:lnTo>
                <a:lnTo>
                  <a:pt x="1189" y="637"/>
                </a:lnTo>
                <a:lnTo>
                  <a:pt x="1191" y="618"/>
                </a:lnTo>
                <a:lnTo>
                  <a:pt x="1191" y="606"/>
                </a:lnTo>
                <a:lnTo>
                  <a:pt x="1189" y="589"/>
                </a:lnTo>
                <a:lnTo>
                  <a:pt x="1182" y="577"/>
                </a:lnTo>
                <a:lnTo>
                  <a:pt x="1177" y="575"/>
                </a:lnTo>
                <a:lnTo>
                  <a:pt x="1179" y="567"/>
                </a:lnTo>
                <a:lnTo>
                  <a:pt x="1177" y="565"/>
                </a:lnTo>
                <a:lnTo>
                  <a:pt x="1172" y="553"/>
                </a:lnTo>
                <a:lnTo>
                  <a:pt x="1165" y="548"/>
                </a:lnTo>
                <a:lnTo>
                  <a:pt x="1162" y="546"/>
                </a:lnTo>
                <a:lnTo>
                  <a:pt x="1167" y="534"/>
                </a:lnTo>
                <a:lnTo>
                  <a:pt x="1160" y="519"/>
                </a:lnTo>
                <a:lnTo>
                  <a:pt x="1146" y="507"/>
                </a:lnTo>
                <a:lnTo>
                  <a:pt x="1143" y="500"/>
                </a:lnTo>
                <a:lnTo>
                  <a:pt x="1141" y="392"/>
                </a:lnTo>
                <a:lnTo>
                  <a:pt x="1141" y="337"/>
                </a:lnTo>
                <a:lnTo>
                  <a:pt x="1126" y="332"/>
                </a:lnTo>
                <a:lnTo>
                  <a:pt x="1114" y="337"/>
                </a:lnTo>
                <a:lnTo>
                  <a:pt x="1110" y="337"/>
                </a:lnTo>
                <a:lnTo>
                  <a:pt x="1098" y="327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Freeform 15">
            <a:extLst>
              <a:ext uri="{FF2B5EF4-FFF2-40B4-BE49-F238E27FC236}">
                <a16:creationId xmlns:a16="http://schemas.microsoft.com/office/drawing/2014/main" id="{22864B74-9ED1-064F-A70B-860C816BF4B9}"/>
              </a:ext>
            </a:extLst>
          </p:cNvPr>
          <p:cNvSpPr>
            <a:spLocks/>
          </p:cNvSpPr>
          <p:nvPr/>
        </p:nvSpPr>
        <p:spPr bwMode="auto">
          <a:xfrm>
            <a:off x="7124700" y="3544888"/>
            <a:ext cx="998538" cy="538162"/>
          </a:xfrm>
          <a:custGeom>
            <a:avLst/>
            <a:gdLst>
              <a:gd name="T0" fmla="*/ 2147483646 w 629"/>
              <a:gd name="T1" fmla="*/ 0 h 339"/>
              <a:gd name="T2" fmla="*/ 2147483646 w 629"/>
              <a:gd name="T3" fmla="*/ 2147483646 h 339"/>
              <a:gd name="T4" fmla="*/ 2147483646 w 629"/>
              <a:gd name="T5" fmla="*/ 2147483646 h 339"/>
              <a:gd name="T6" fmla="*/ 2147483646 w 629"/>
              <a:gd name="T7" fmla="*/ 2147483646 h 339"/>
              <a:gd name="T8" fmla="*/ 2147483646 w 629"/>
              <a:gd name="T9" fmla="*/ 2147483646 h 339"/>
              <a:gd name="T10" fmla="*/ 2147483646 w 629"/>
              <a:gd name="T11" fmla="*/ 2147483646 h 339"/>
              <a:gd name="T12" fmla="*/ 2147483646 w 629"/>
              <a:gd name="T13" fmla="*/ 2147483646 h 339"/>
              <a:gd name="T14" fmla="*/ 2147483646 w 629"/>
              <a:gd name="T15" fmla="*/ 2147483646 h 339"/>
              <a:gd name="T16" fmla="*/ 2147483646 w 629"/>
              <a:gd name="T17" fmla="*/ 2147483646 h 339"/>
              <a:gd name="T18" fmla="*/ 2147483646 w 629"/>
              <a:gd name="T19" fmla="*/ 2147483646 h 339"/>
              <a:gd name="T20" fmla="*/ 2147483646 w 629"/>
              <a:gd name="T21" fmla="*/ 2147483646 h 339"/>
              <a:gd name="T22" fmla="*/ 2147483646 w 629"/>
              <a:gd name="T23" fmla="*/ 2147483646 h 339"/>
              <a:gd name="T24" fmla="*/ 0 w 629"/>
              <a:gd name="T25" fmla="*/ 2147483646 h 339"/>
              <a:gd name="T26" fmla="*/ 2147483646 w 629"/>
              <a:gd name="T27" fmla="*/ 0 h 33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29" h="339">
                <a:moveTo>
                  <a:pt x="19" y="0"/>
                </a:moveTo>
                <a:lnTo>
                  <a:pt x="564" y="12"/>
                </a:lnTo>
                <a:lnTo>
                  <a:pt x="600" y="38"/>
                </a:lnTo>
                <a:lnTo>
                  <a:pt x="588" y="53"/>
                </a:lnTo>
                <a:lnTo>
                  <a:pt x="586" y="67"/>
                </a:lnTo>
                <a:lnTo>
                  <a:pt x="593" y="72"/>
                </a:lnTo>
                <a:lnTo>
                  <a:pt x="603" y="77"/>
                </a:lnTo>
                <a:lnTo>
                  <a:pt x="607" y="96"/>
                </a:lnTo>
                <a:lnTo>
                  <a:pt x="615" y="101"/>
                </a:lnTo>
                <a:lnTo>
                  <a:pt x="624" y="103"/>
                </a:lnTo>
                <a:lnTo>
                  <a:pt x="627" y="105"/>
                </a:lnTo>
                <a:lnTo>
                  <a:pt x="629" y="339"/>
                </a:lnTo>
                <a:lnTo>
                  <a:pt x="0" y="324"/>
                </a:lnTo>
                <a:lnTo>
                  <a:pt x="19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Freeform 16">
            <a:extLst>
              <a:ext uri="{FF2B5EF4-FFF2-40B4-BE49-F238E27FC236}">
                <a16:creationId xmlns:a16="http://schemas.microsoft.com/office/drawing/2014/main" id="{898A5488-8F65-1848-84C9-9258A88DC269}"/>
              </a:ext>
            </a:extLst>
          </p:cNvPr>
          <p:cNvSpPr>
            <a:spLocks/>
          </p:cNvSpPr>
          <p:nvPr/>
        </p:nvSpPr>
        <p:spPr bwMode="auto">
          <a:xfrm>
            <a:off x="6907213" y="3009900"/>
            <a:ext cx="1117600" cy="554038"/>
          </a:xfrm>
          <a:custGeom>
            <a:avLst/>
            <a:gdLst>
              <a:gd name="T0" fmla="*/ 0 w 704"/>
              <a:gd name="T1" fmla="*/ 2147483646 h 349"/>
              <a:gd name="T2" fmla="*/ 2147483646 w 704"/>
              <a:gd name="T3" fmla="*/ 0 h 349"/>
              <a:gd name="T4" fmla="*/ 2147483646 w 704"/>
              <a:gd name="T5" fmla="*/ 2147483646 h 349"/>
              <a:gd name="T6" fmla="*/ 2147483646 w 704"/>
              <a:gd name="T7" fmla="*/ 2147483646 h 349"/>
              <a:gd name="T8" fmla="*/ 2147483646 w 704"/>
              <a:gd name="T9" fmla="*/ 2147483646 h 349"/>
              <a:gd name="T10" fmla="*/ 2147483646 w 704"/>
              <a:gd name="T11" fmla="*/ 2147483646 h 349"/>
              <a:gd name="T12" fmla="*/ 2147483646 w 704"/>
              <a:gd name="T13" fmla="*/ 2147483646 h 349"/>
              <a:gd name="T14" fmla="*/ 2147483646 w 704"/>
              <a:gd name="T15" fmla="*/ 2147483646 h 349"/>
              <a:gd name="T16" fmla="*/ 2147483646 w 704"/>
              <a:gd name="T17" fmla="*/ 2147483646 h 349"/>
              <a:gd name="T18" fmla="*/ 2147483646 w 704"/>
              <a:gd name="T19" fmla="*/ 2147483646 h 349"/>
              <a:gd name="T20" fmla="*/ 2147483646 w 704"/>
              <a:gd name="T21" fmla="*/ 2147483646 h 349"/>
              <a:gd name="T22" fmla="*/ 2147483646 w 704"/>
              <a:gd name="T23" fmla="*/ 2147483646 h 349"/>
              <a:gd name="T24" fmla="*/ 2147483646 w 704"/>
              <a:gd name="T25" fmla="*/ 2147483646 h 349"/>
              <a:gd name="T26" fmla="*/ 2147483646 w 704"/>
              <a:gd name="T27" fmla="*/ 2147483646 h 349"/>
              <a:gd name="T28" fmla="*/ 2147483646 w 704"/>
              <a:gd name="T29" fmla="*/ 2147483646 h 349"/>
              <a:gd name="T30" fmla="*/ 2147483646 w 704"/>
              <a:gd name="T31" fmla="*/ 2147483646 h 349"/>
              <a:gd name="T32" fmla="*/ 2147483646 w 704"/>
              <a:gd name="T33" fmla="*/ 2147483646 h 349"/>
              <a:gd name="T34" fmla="*/ 2147483646 w 704"/>
              <a:gd name="T35" fmla="*/ 2147483646 h 349"/>
              <a:gd name="T36" fmla="*/ 2147483646 w 704"/>
              <a:gd name="T37" fmla="*/ 2147483646 h 349"/>
              <a:gd name="T38" fmla="*/ 2147483646 w 704"/>
              <a:gd name="T39" fmla="*/ 2147483646 h 349"/>
              <a:gd name="T40" fmla="*/ 2147483646 w 704"/>
              <a:gd name="T41" fmla="*/ 2147483646 h 349"/>
              <a:gd name="T42" fmla="*/ 2147483646 w 704"/>
              <a:gd name="T43" fmla="*/ 2147483646 h 349"/>
              <a:gd name="T44" fmla="*/ 2147483646 w 704"/>
              <a:gd name="T45" fmla="*/ 2147483646 h 349"/>
              <a:gd name="T46" fmla="*/ 2147483646 w 704"/>
              <a:gd name="T47" fmla="*/ 2147483646 h 349"/>
              <a:gd name="T48" fmla="*/ 2147483646 w 704"/>
              <a:gd name="T49" fmla="*/ 2147483646 h 349"/>
              <a:gd name="T50" fmla="*/ 2147483646 w 704"/>
              <a:gd name="T51" fmla="*/ 2147483646 h 349"/>
              <a:gd name="T52" fmla="*/ 2147483646 w 704"/>
              <a:gd name="T53" fmla="*/ 2147483646 h 349"/>
              <a:gd name="T54" fmla="*/ 2147483646 w 704"/>
              <a:gd name="T55" fmla="*/ 2147483646 h 349"/>
              <a:gd name="T56" fmla="*/ 2147483646 w 704"/>
              <a:gd name="T57" fmla="*/ 2147483646 h 349"/>
              <a:gd name="T58" fmla="*/ 2147483646 w 704"/>
              <a:gd name="T59" fmla="*/ 2147483646 h 349"/>
              <a:gd name="T60" fmla="*/ 2147483646 w 704"/>
              <a:gd name="T61" fmla="*/ 2147483646 h 349"/>
              <a:gd name="T62" fmla="*/ 2147483646 w 704"/>
              <a:gd name="T63" fmla="*/ 2147483646 h 349"/>
              <a:gd name="T64" fmla="*/ 2147483646 w 704"/>
              <a:gd name="T65" fmla="*/ 2147483646 h 349"/>
              <a:gd name="T66" fmla="*/ 2147483646 w 704"/>
              <a:gd name="T67" fmla="*/ 2147483646 h 349"/>
              <a:gd name="T68" fmla="*/ 2147483646 w 704"/>
              <a:gd name="T69" fmla="*/ 2147483646 h 349"/>
              <a:gd name="T70" fmla="*/ 2147483646 w 704"/>
              <a:gd name="T71" fmla="*/ 2147483646 h 349"/>
              <a:gd name="T72" fmla="*/ 2147483646 w 704"/>
              <a:gd name="T73" fmla="*/ 2147483646 h 349"/>
              <a:gd name="T74" fmla="*/ 2147483646 w 704"/>
              <a:gd name="T75" fmla="*/ 2147483646 h 349"/>
              <a:gd name="T76" fmla="*/ 2147483646 w 704"/>
              <a:gd name="T77" fmla="*/ 2147483646 h 349"/>
              <a:gd name="T78" fmla="*/ 2147483646 w 704"/>
              <a:gd name="T79" fmla="*/ 2147483646 h 349"/>
              <a:gd name="T80" fmla="*/ 2147483646 w 704"/>
              <a:gd name="T81" fmla="*/ 2147483646 h 349"/>
              <a:gd name="T82" fmla="*/ 2147483646 w 704"/>
              <a:gd name="T83" fmla="*/ 2147483646 h 349"/>
              <a:gd name="T84" fmla="*/ 2147483646 w 704"/>
              <a:gd name="T85" fmla="*/ 2147483646 h 349"/>
              <a:gd name="T86" fmla="*/ 2147483646 w 704"/>
              <a:gd name="T87" fmla="*/ 2147483646 h 349"/>
              <a:gd name="T88" fmla="*/ 2147483646 w 704"/>
              <a:gd name="T89" fmla="*/ 2147483646 h 349"/>
              <a:gd name="T90" fmla="*/ 0 w 704"/>
              <a:gd name="T91" fmla="*/ 2147483646 h 349"/>
              <a:gd name="T92" fmla="*/ 0 w 704"/>
              <a:gd name="T93" fmla="*/ 2147483646 h 3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04" h="349">
                <a:moveTo>
                  <a:pt x="0" y="217"/>
                </a:moveTo>
                <a:lnTo>
                  <a:pt x="19" y="0"/>
                </a:lnTo>
                <a:lnTo>
                  <a:pt x="451" y="24"/>
                </a:lnTo>
                <a:lnTo>
                  <a:pt x="464" y="41"/>
                </a:lnTo>
                <a:lnTo>
                  <a:pt x="478" y="41"/>
                </a:lnTo>
                <a:lnTo>
                  <a:pt x="490" y="39"/>
                </a:lnTo>
                <a:lnTo>
                  <a:pt x="497" y="44"/>
                </a:lnTo>
                <a:lnTo>
                  <a:pt x="504" y="58"/>
                </a:lnTo>
                <a:lnTo>
                  <a:pt x="514" y="60"/>
                </a:lnTo>
                <a:lnTo>
                  <a:pt x="526" y="58"/>
                </a:lnTo>
                <a:lnTo>
                  <a:pt x="538" y="48"/>
                </a:lnTo>
                <a:lnTo>
                  <a:pt x="552" y="48"/>
                </a:lnTo>
                <a:lnTo>
                  <a:pt x="560" y="53"/>
                </a:lnTo>
                <a:lnTo>
                  <a:pt x="596" y="75"/>
                </a:lnTo>
                <a:lnTo>
                  <a:pt x="612" y="87"/>
                </a:lnTo>
                <a:lnTo>
                  <a:pt x="612" y="96"/>
                </a:lnTo>
                <a:lnTo>
                  <a:pt x="622" y="104"/>
                </a:lnTo>
                <a:lnTo>
                  <a:pt x="622" y="111"/>
                </a:lnTo>
                <a:lnTo>
                  <a:pt x="617" y="128"/>
                </a:lnTo>
                <a:lnTo>
                  <a:pt x="627" y="135"/>
                </a:lnTo>
                <a:lnTo>
                  <a:pt x="632" y="152"/>
                </a:lnTo>
                <a:lnTo>
                  <a:pt x="641" y="161"/>
                </a:lnTo>
                <a:lnTo>
                  <a:pt x="636" y="168"/>
                </a:lnTo>
                <a:lnTo>
                  <a:pt x="641" y="178"/>
                </a:lnTo>
                <a:lnTo>
                  <a:pt x="651" y="185"/>
                </a:lnTo>
                <a:lnTo>
                  <a:pt x="656" y="195"/>
                </a:lnTo>
                <a:lnTo>
                  <a:pt x="651" y="205"/>
                </a:lnTo>
                <a:lnTo>
                  <a:pt x="648" y="221"/>
                </a:lnTo>
                <a:lnTo>
                  <a:pt x="660" y="226"/>
                </a:lnTo>
                <a:lnTo>
                  <a:pt x="663" y="236"/>
                </a:lnTo>
                <a:lnTo>
                  <a:pt x="658" y="243"/>
                </a:lnTo>
                <a:lnTo>
                  <a:pt x="660" y="253"/>
                </a:lnTo>
                <a:lnTo>
                  <a:pt x="665" y="260"/>
                </a:lnTo>
                <a:lnTo>
                  <a:pt x="663" y="269"/>
                </a:lnTo>
                <a:lnTo>
                  <a:pt x="665" y="281"/>
                </a:lnTo>
                <a:lnTo>
                  <a:pt x="670" y="286"/>
                </a:lnTo>
                <a:lnTo>
                  <a:pt x="675" y="296"/>
                </a:lnTo>
                <a:lnTo>
                  <a:pt x="684" y="303"/>
                </a:lnTo>
                <a:lnTo>
                  <a:pt x="687" y="317"/>
                </a:lnTo>
                <a:lnTo>
                  <a:pt x="699" y="332"/>
                </a:lnTo>
                <a:lnTo>
                  <a:pt x="704" y="334"/>
                </a:lnTo>
                <a:lnTo>
                  <a:pt x="701" y="346"/>
                </a:lnTo>
                <a:lnTo>
                  <a:pt x="701" y="349"/>
                </a:lnTo>
                <a:lnTo>
                  <a:pt x="156" y="337"/>
                </a:lnTo>
                <a:lnTo>
                  <a:pt x="161" y="229"/>
                </a:lnTo>
                <a:lnTo>
                  <a:pt x="0" y="217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Freeform 17">
            <a:extLst>
              <a:ext uri="{FF2B5EF4-FFF2-40B4-BE49-F238E27FC236}">
                <a16:creationId xmlns:a16="http://schemas.microsoft.com/office/drawing/2014/main" id="{E19E2746-AC64-7F41-8B09-64A68381BA21}"/>
              </a:ext>
            </a:extLst>
          </p:cNvPr>
          <p:cNvSpPr>
            <a:spLocks/>
          </p:cNvSpPr>
          <p:nvPr/>
        </p:nvSpPr>
        <p:spPr bwMode="auto">
          <a:xfrm>
            <a:off x="6937375" y="2509838"/>
            <a:ext cx="946150" cy="638175"/>
          </a:xfrm>
          <a:custGeom>
            <a:avLst/>
            <a:gdLst>
              <a:gd name="T0" fmla="*/ 0 w 596"/>
              <a:gd name="T1" fmla="*/ 2147483646 h 402"/>
              <a:gd name="T2" fmla="*/ 2147483646 w 596"/>
              <a:gd name="T3" fmla="*/ 2147483646 h 402"/>
              <a:gd name="T4" fmla="*/ 2147483646 w 596"/>
              <a:gd name="T5" fmla="*/ 0 h 402"/>
              <a:gd name="T6" fmla="*/ 2147483646 w 596"/>
              <a:gd name="T7" fmla="*/ 2147483646 h 402"/>
              <a:gd name="T8" fmla="*/ 2147483646 w 596"/>
              <a:gd name="T9" fmla="*/ 2147483646 h 402"/>
              <a:gd name="T10" fmla="*/ 2147483646 w 596"/>
              <a:gd name="T11" fmla="*/ 2147483646 h 402"/>
              <a:gd name="T12" fmla="*/ 2147483646 w 596"/>
              <a:gd name="T13" fmla="*/ 2147483646 h 402"/>
              <a:gd name="T14" fmla="*/ 2147483646 w 596"/>
              <a:gd name="T15" fmla="*/ 2147483646 h 402"/>
              <a:gd name="T16" fmla="*/ 2147483646 w 596"/>
              <a:gd name="T17" fmla="*/ 2147483646 h 402"/>
              <a:gd name="T18" fmla="*/ 2147483646 w 596"/>
              <a:gd name="T19" fmla="*/ 2147483646 h 402"/>
              <a:gd name="T20" fmla="*/ 2147483646 w 596"/>
              <a:gd name="T21" fmla="*/ 2147483646 h 402"/>
              <a:gd name="T22" fmla="*/ 2147483646 w 596"/>
              <a:gd name="T23" fmla="*/ 2147483646 h 402"/>
              <a:gd name="T24" fmla="*/ 2147483646 w 596"/>
              <a:gd name="T25" fmla="*/ 2147483646 h 402"/>
              <a:gd name="T26" fmla="*/ 2147483646 w 596"/>
              <a:gd name="T27" fmla="*/ 2147483646 h 402"/>
              <a:gd name="T28" fmla="*/ 2147483646 w 596"/>
              <a:gd name="T29" fmla="*/ 2147483646 h 402"/>
              <a:gd name="T30" fmla="*/ 2147483646 w 596"/>
              <a:gd name="T31" fmla="*/ 2147483646 h 402"/>
              <a:gd name="T32" fmla="*/ 2147483646 w 596"/>
              <a:gd name="T33" fmla="*/ 2147483646 h 402"/>
              <a:gd name="T34" fmla="*/ 2147483646 w 596"/>
              <a:gd name="T35" fmla="*/ 2147483646 h 402"/>
              <a:gd name="T36" fmla="*/ 2147483646 w 596"/>
              <a:gd name="T37" fmla="*/ 2147483646 h 402"/>
              <a:gd name="T38" fmla="*/ 2147483646 w 596"/>
              <a:gd name="T39" fmla="*/ 2147483646 h 402"/>
              <a:gd name="T40" fmla="*/ 2147483646 w 596"/>
              <a:gd name="T41" fmla="*/ 2147483646 h 402"/>
              <a:gd name="T42" fmla="*/ 2147483646 w 596"/>
              <a:gd name="T43" fmla="*/ 2147483646 h 402"/>
              <a:gd name="T44" fmla="*/ 2147483646 w 596"/>
              <a:gd name="T45" fmla="*/ 2147483646 h 402"/>
              <a:gd name="T46" fmla="*/ 2147483646 w 596"/>
              <a:gd name="T47" fmla="*/ 2147483646 h 402"/>
              <a:gd name="T48" fmla="*/ 2147483646 w 596"/>
              <a:gd name="T49" fmla="*/ 2147483646 h 402"/>
              <a:gd name="T50" fmla="*/ 2147483646 w 596"/>
              <a:gd name="T51" fmla="*/ 2147483646 h 402"/>
              <a:gd name="T52" fmla="*/ 2147483646 w 596"/>
              <a:gd name="T53" fmla="*/ 2147483646 h 402"/>
              <a:gd name="T54" fmla="*/ 2147483646 w 596"/>
              <a:gd name="T55" fmla="*/ 2147483646 h 402"/>
              <a:gd name="T56" fmla="*/ 2147483646 w 596"/>
              <a:gd name="T57" fmla="*/ 2147483646 h 402"/>
              <a:gd name="T58" fmla="*/ 2147483646 w 596"/>
              <a:gd name="T59" fmla="*/ 2147483646 h 402"/>
              <a:gd name="T60" fmla="*/ 2147483646 w 596"/>
              <a:gd name="T61" fmla="*/ 2147483646 h 402"/>
              <a:gd name="T62" fmla="*/ 2147483646 w 596"/>
              <a:gd name="T63" fmla="*/ 2147483646 h 402"/>
              <a:gd name="T64" fmla="*/ 2147483646 w 596"/>
              <a:gd name="T65" fmla="*/ 2147483646 h 402"/>
              <a:gd name="T66" fmla="*/ 2147483646 w 596"/>
              <a:gd name="T67" fmla="*/ 2147483646 h 402"/>
              <a:gd name="T68" fmla="*/ 2147483646 w 596"/>
              <a:gd name="T69" fmla="*/ 2147483646 h 402"/>
              <a:gd name="T70" fmla="*/ 0 w 596"/>
              <a:gd name="T71" fmla="*/ 2147483646 h 4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96" h="402">
                <a:moveTo>
                  <a:pt x="0" y="315"/>
                </a:moveTo>
                <a:lnTo>
                  <a:pt x="17" y="104"/>
                </a:lnTo>
                <a:lnTo>
                  <a:pt x="27" y="0"/>
                </a:lnTo>
                <a:lnTo>
                  <a:pt x="584" y="24"/>
                </a:lnTo>
                <a:lnTo>
                  <a:pt x="586" y="32"/>
                </a:lnTo>
                <a:lnTo>
                  <a:pt x="581" y="44"/>
                </a:lnTo>
                <a:lnTo>
                  <a:pt x="567" y="58"/>
                </a:lnTo>
                <a:lnTo>
                  <a:pt x="567" y="68"/>
                </a:lnTo>
                <a:lnTo>
                  <a:pt x="596" y="94"/>
                </a:lnTo>
                <a:lnTo>
                  <a:pt x="596" y="289"/>
                </a:lnTo>
                <a:lnTo>
                  <a:pt x="591" y="289"/>
                </a:lnTo>
                <a:lnTo>
                  <a:pt x="584" y="289"/>
                </a:lnTo>
                <a:lnTo>
                  <a:pt x="586" y="296"/>
                </a:lnTo>
                <a:lnTo>
                  <a:pt x="591" y="301"/>
                </a:lnTo>
                <a:lnTo>
                  <a:pt x="586" y="313"/>
                </a:lnTo>
                <a:lnTo>
                  <a:pt x="591" y="318"/>
                </a:lnTo>
                <a:lnTo>
                  <a:pt x="596" y="334"/>
                </a:lnTo>
                <a:lnTo>
                  <a:pt x="589" y="339"/>
                </a:lnTo>
                <a:lnTo>
                  <a:pt x="591" y="349"/>
                </a:lnTo>
                <a:lnTo>
                  <a:pt x="581" y="368"/>
                </a:lnTo>
                <a:lnTo>
                  <a:pt x="591" y="387"/>
                </a:lnTo>
                <a:lnTo>
                  <a:pt x="593" y="399"/>
                </a:lnTo>
                <a:lnTo>
                  <a:pt x="593" y="402"/>
                </a:lnTo>
                <a:lnTo>
                  <a:pt x="577" y="390"/>
                </a:lnTo>
                <a:lnTo>
                  <a:pt x="541" y="368"/>
                </a:lnTo>
                <a:lnTo>
                  <a:pt x="533" y="363"/>
                </a:lnTo>
                <a:lnTo>
                  <a:pt x="519" y="363"/>
                </a:lnTo>
                <a:lnTo>
                  <a:pt x="507" y="373"/>
                </a:lnTo>
                <a:lnTo>
                  <a:pt x="495" y="375"/>
                </a:lnTo>
                <a:lnTo>
                  <a:pt x="485" y="373"/>
                </a:lnTo>
                <a:lnTo>
                  <a:pt x="478" y="359"/>
                </a:lnTo>
                <a:lnTo>
                  <a:pt x="471" y="354"/>
                </a:lnTo>
                <a:lnTo>
                  <a:pt x="459" y="356"/>
                </a:lnTo>
                <a:lnTo>
                  <a:pt x="445" y="356"/>
                </a:lnTo>
                <a:lnTo>
                  <a:pt x="432" y="339"/>
                </a:lnTo>
                <a:lnTo>
                  <a:pt x="0" y="315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18">
            <a:extLst>
              <a:ext uri="{FF2B5EF4-FFF2-40B4-BE49-F238E27FC236}">
                <a16:creationId xmlns:a16="http://schemas.microsoft.com/office/drawing/2014/main" id="{D1F60414-4FC8-BF4A-A985-CCF9B10B3304}"/>
              </a:ext>
            </a:extLst>
          </p:cNvPr>
          <p:cNvSpPr>
            <a:spLocks/>
          </p:cNvSpPr>
          <p:nvPr/>
        </p:nvSpPr>
        <p:spPr bwMode="auto">
          <a:xfrm>
            <a:off x="6980238" y="1992313"/>
            <a:ext cx="887412" cy="555625"/>
          </a:xfrm>
          <a:custGeom>
            <a:avLst/>
            <a:gdLst>
              <a:gd name="T0" fmla="*/ 0 w 559"/>
              <a:gd name="T1" fmla="*/ 2147483646 h 350"/>
              <a:gd name="T2" fmla="*/ 2147483646 w 559"/>
              <a:gd name="T3" fmla="*/ 0 h 350"/>
              <a:gd name="T4" fmla="*/ 2147483646 w 559"/>
              <a:gd name="T5" fmla="*/ 2147483646 h 350"/>
              <a:gd name="T6" fmla="*/ 2147483646 w 559"/>
              <a:gd name="T7" fmla="*/ 2147483646 h 350"/>
              <a:gd name="T8" fmla="*/ 2147483646 w 559"/>
              <a:gd name="T9" fmla="*/ 2147483646 h 350"/>
              <a:gd name="T10" fmla="*/ 2147483646 w 559"/>
              <a:gd name="T11" fmla="*/ 2147483646 h 350"/>
              <a:gd name="T12" fmla="*/ 2147483646 w 559"/>
              <a:gd name="T13" fmla="*/ 2147483646 h 350"/>
              <a:gd name="T14" fmla="*/ 2147483646 w 559"/>
              <a:gd name="T15" fmla="*/ 2147483646 h 350"/>
              <a:gd name="T16" fmla="*/ 2147483646 w 559"/>
              <a:gd name="T17" fmla="*/ 2147483646 h 350"/>
              <a:gd name="T18" fmla="*/ 2147483646 w 559"/>
              <a:gd name="T19" fmla="*/ 2147483646 h 350"/>
              <a:gd name="T20" fmla="*/ 2147483646 w 559"/>
              <a:gd name="T21" fmla="*/ 2147483646 h 350"/>
              <a:gd name="T22" fmla="*/ 2147483646 w 559"/>
              <a:gd name="T23" fmla="*/ 2147483646 h 350"/>
              <a:gd name="T24" fmla="*/ 2147483646 w 559"/>
              <a:gd name="T25" fmla="*/ 2147483646 h 350"/>
              <a:gd name="T26" fmla="*/ 2147483646 w 559"/>
              <a:gd name="T27" fmla="*/ 2147483646 h 350"/>
              <a:gd name="T28" fmla="*/ 2147483646 w 559"/>
              <a:gd name="T29" fmla="*/ 2147483646 h 350"/>
              <a:gd name="T30" fmla="*/ 2147483646 w 559"/>
              <a:gd name="T31" fmla="*/ 2147483646 h 350"/>
              <a:gd name="T32" fmla="*/ 2147483646 w 559"/>
              <a:gd name="T33" fmla="*/ 2147483646 h 350"/>
              <a:gd name="T34" fmla="*/ 2147483646 w 559"/>
              <a:gd name="T35" fmla="*/ 2147483646 h 350"/>
              <a:gd name="T36" fmla="*/ 2147483646 w 559"/>
              <a:gd name="T37" fmla="*/ 2147483646 h 350"/>
              <a:gd name="T38" fmla="*/ 2147483646 w 559"/>
              <a:gd name="T39" fmla="*/ 2147483646 h 350"/>
              <a:gd name="T40" fmla="*/ 0 w 559"/>
              <a:gd name="T41" fmla="*/ 2147483646 h 3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59" h="350">
                <a:moveTo>
                  <a:pt x="0" y="326"/>
                </a:moveTo>
                <a:lnTo>
                  <a:pt x="26" y="0"/>
                </a:lnTo>
                <a:lnTo>
                  <a:pt x="170" y="9"/>
                </a:lnTo>
                <a:lnTo>
                  <a:pt x="273" y="19"/>
                </a:lnTo>
                <a:lnTo>
                  <a:pt x="514" y="24"/>
                </a:lnTo>
                <a:lnTo>
                  <a:pt x="516" y="33"/>
                </a:lnTo>
                <a:lnTo>
                  <a:pt x="523" y="57"/>
                </a:lnTo>
                <a:lnTo>
                  <a:pt x="521" y="67"/>
                </a:lnTo>
                <a:lnTo>
                  <a:pt x="518" y="84"/>
                </a:lnTo>
                <a:lnTo>
                  <a:pt x="518" y="112"/>
                </a:lnTo>
                <a:lnTo>
                  <a:pt x="526" y="149"/>
                </a:lnTo>
                <a:lnTo>
                  <a:pt x="535" y="158"/>
                </a:lnTo>
                <a:lnTo>
                  <a:pt x="540" y="189"/>
                </a:lnTo>
                <a:lnTo>
                  <a:pt x="542" y="242"/>
                </a:lnTo>
                <a:lnTo>
                  <a:pt x="545" y="254"/>
                </a:lnTo>
                <a:lnTo>
                  <a:pt x="545" y="274"/>
                </a:lnTo>
                <a:lnTo>
                  <a:pt x="547" y="281"/>
                </a:lnTo>
                <a:lnTo>
                  <a:pt x="559" y="319"/>
                </a:lnTo>
                <a:lnTo>
                  <a:pt x="557" y="334"/>
                </a:lnTo>
                <a:lnTo>
                  <a:pt x="557" y="350"/>
                </a:lnTo>
                <a:lnTo>
                  <a:pt x="0" y="326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Freeform 19">
            <a:extLst>
              <a:ext uri="{FF2B5EF4-FFF2-40B4-BE49-F238E27FC236}">
                <a16:creationId xmlns:a16="http://schemas.microsoft.com/office/drawing/2014/main" id="{9AAA14EF-4902-EE47-92F3-A6355714FE3D}"/>
              </a:ext>
            </a:extLst>
          </p:cNvPr>
          <p:cNvSpPr>
            <a:spLocks/>
          </p:cNvSpPr>
          <p:nvPr/>
        </p:nvSpPr>
        <p:spPr bwMode="auto">
          <a:xfrm>
            <a:off x="5641975" y="1800225"/>
            <a:ext cx="1379538" cy="874713"/>
          </a:xfrm>
          <a:custGeom>
            <a:avLst/>
            <a:gdLst>
              <a:gd name="T0" fmla="*/ 2147483646 w 869"/>
              <a:gd name="T1" fmla="*/ 2147483646 h 551"/>
              <a:gd name="T2" fmla="*/ 2147483646 w 869"/>
              <a:gd name="T3" fmla="*/ 2147483646 h 551"/>
              <a:gd name="T4" fmla="*/ 2147483646 w 869"/>
              <a:gd name="T5" fmla="*/ 2147483646 h 551"/>
              <a:gd name="T6" fmla="*/ 2147483646 w 869"/>
              <a:gd name="T7" fmla="*/ 2147483646 h 551"/>
              <a:gd name="T8" fmla="*/ 2147483646 w 869"/>
              <a:gd name="T9" fmla="*/ 2147483646 h 551"/>
              <a:gd name="T10" fmla="*/ 2147483646 w 869"/>
              <a:gd name="T11" fmla="*/ 2147483646 h 551"/>
              <a:gd name="T12" fmla="*/ 2147483646 w 869"/>
              <a:gd name="T13" fmla="*/ 2147483646 h 551"/>
              <a:gd name="T14" fmla="*/ 2147483646 w 869"/>
              <a:gd name="T15" fmla="*/ 2147483646 h 551"/>
              <a:gd name="T16" fmla="*/ 2147483646 w 869"/>
              <a:gd name="T17" fmla="*/ 2147483646 h 551"/>
              <a:gd name="T18" fmla="*/ 2147483646 w 869"/>
              <a:gd name="T19" fmla="*/ 2147483646 h 551"/>
              <a:gd name="T20" fmla="*/ 2147483646 w 869"/>
              <a:gd name="T21" fmla="*/ 2147483646 h 551"/>
              <a:gd name="T22" fmla="*/ 2147483646 w 869"/>
              <a:gd name="T23" fmla="*/ 2147483646 h 551"/>
              <a:gd name="T24" fmla="*/ 2147483646 w 869"/>
              <a:gd name="T25" fmla="*/ 2147483646 h 551"/>
              <a:gd name="T26" fmla="*/ 2147483646 w 869"/>
              <a:gd name="T27" fmla="*/ 2147483646 h 551"/>
              <a:gd name="T28" fmla="*/ 2147483646 w 869"/>
              <a:gd name="T29" fmla="*/ 2147483646 h 551"/>
              <a:gd name="T30" fmla="*/ 2147483646 w 869"/>
              <a:gd name="T31" fmla="*/ 2147483646 h 551"/>
              <a:gd name="T32" fmla="*/ 2147483646 w 869"/>
              <a:gd name="T33" fmla="*/ 2147483646 h 551"/>
              <a:gd name="T34" fmla="*/ 2147483646 w 869"/>
              <a:gd name="T35" fmla="*/ 2147483646 h 551"/>
              <a:gd name="T36" fmla="*/ 2147483646 w 869"/>
              <a:gd name="T37" fmla="*/ 2147483646 h 551"/>
              <a:gd name="T38" fmla="*/ 2147483646 w 869"/>
              <a:gd name="T39" fmla="*/ 2147483646 h 551"/>
              <a:gd name="T40" fmla="*/ 2147483646 w 869"/>
              <a:gd name="T41" fmla="*/ 2147483646 h 551"/>
              <a:gd name="T42" fmla="*/ 2147483646 w 869"/>
              <a:gd name="T43" fmla="*/ 2147483646 h 551"/>
              <a:gd name="T44" fmla="*/ 2147483646 w 869"/>
              <a:gd name="T45" fmla="*/ 2147483646 h 551"/>
              <a:gd name="T46" fmla="*/ 2147483646 w 869"/>
              <a:gd name="T47" fmla="*/ 2147483646 h 551"/>
              <a:gd name="T48" fmla="*/ 2147483646 w 869"/>
              <a:gd name="T49" fmla="*/ 2147483646 h 551"/>
              <a:gd name="T50" fmla="*/ 2147483646 w 869"/>
              <a:gd name="T51" fmla="*/ 2147483646 h 551"/>
              <a:gd name="T52" fmla="*/ 2147483646 w 869"/>
              <a:gd name="T53" fmla="*/ 2147483646 h 551"/>
              <a:gd name="T54" fmla="*/ 2147483646 w 869"/>
              <a:gd name="T55" fmla="*/ 2147483646 h 551"/>
              <a:gd name="T56" fmla="*/ 2147483646 w 869"/>
              <a:gd name="T57" fmla="*/ 2147483646 h 551"/>
              <a:gd name="T58" fmla="*/ 2147483646 w 869"/>
              <a:gd name="T59" fmla="*/ 2147483646 h 551"/>
              <a:gd name="T60" fmla="*/ 2147483646 w 869"/>
              <a:gd name="T61" fmla="*/ 2147483646 h 551"/>
              <a:gd name="T62" fmla="*/ 2147483646 w 869"/>
              <a:gd name="T63" fmla="*/ 2147483646 h 551"/>
              <a:gd name="T64" fmla="*/ 0 w 869"/>
              <a:gd name="T65" fmla="*/ 2147483646 h 551"/>
              <a:gd name="T66" fmla="*/ 2147483646 w 869"/>
              <a:gd name="T67" fmla="*/ 2147483646 h 551"/>
              <a:gd name="T68" fmla="*/ 2147483646 w 869"/>
              <a:gd name="T69" fmla="*/ 2147483646 h 551"/>
              <a:gd name="T70" fmla="*/ 2147483646 w 869"/>
              <a:gd name="T71" fmla="*/ 2147483646 h 55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69" h="551">
                <a:moveTo>
                  <a:pt x="833" y="551"/>
                </a:moveTo>
                <a:lnTo>
                  <a:pt x="305" y="486"/>
                </a:lnTo>
                <a:lnTo>
                  <a:pt x="297" y="539"/>
                </a:lnTo>
                <a:lnTo>
                  <a:pt x="297" y="541"/>
                </a:lnTo>
                <a:lnTo>
                  <a:pt x="288" y="532"/>
                </a:lnTo>
                <a:lnTo>
                  <a:pt x="285" y="519"/>
                </a:lnTo>
                <a:lnTo>
                  <a:pt x="276" y="507"/>
                </a:lnTo>
                <a:lnTo>
                  <a:pt x="266" y="517"/>
                </a:lnTo>
                <a:lnTo>
                  <a:pt x="266" y="524"/>
                </a:lnTo>
                <a:lnTo>
                  <a:pt x="245" y="524"/>
                </a:lnTo>
                <a:lnTo>
                  <a:pt x="242" y="527"/>
                </a:lnTo>
                <a:lnTo>
                  <a:pt x="233" y="522"/>
                </a:lnTo>
                <a:lnTo>
                  <a:pt x="211" y="519"/>
                </a:lnTo>
                <a:lnTo>
                  <a:pt x="209" y="517"/>
                </a:lnTo>
                <a:lnTo>
                  <a:pt x="201" y="517"/>
                </a:lnTo>
                <a:lnTo>
                  <a:pt x="194" y="524"/>
                </a:lnTo>
                <a:lnTo>
                  <a:pt x="187" y="522"/>
                </a:lnTo>
                <a:lnTo>
                  <a:pt x="170" y="517"/>
                </a:lnTo>
                <a:lnTo>
                  <a:pt x="165" y="519"/>
                </a:lnTo>
                <a:lnTo>
                  <a:pt x="161" y="529"/>
                </a:lnTo>
                <a:lnTo>
                  <a:pt x="151" y="524"/>
                </a:lnTo>
                <a:lnTo>
                  <a:pt x="146" y="512"/>
                </a:lnTo>
                <a:lnTo>
                  <a:pt x="146" y="507"/>
                </a:lnTo>
                <a:lnTo>
                  <a:pt x="149" y="493"/>
                </a:lnTo>
                <a:lnTo>
                  <a:pt x="146" y="486"/>
                </a:lnTo>
                <a:lnTo>
                  <a:pt x="139" y="476"/>
                </a:lnTo>
                <a:lnTo>
                  <a:pt x="129" y="476"/>
                </a:lnTo>
                <a:lnTo>
                  <a:pt x="122" y="462"/>
                </a:lnTo>
                <a:lnTo>
                  <a:pt x="127" y="455"/>
                </a:lnTo>
                <a:lnTo>
                  <a:pt x="127" y="447"/>
                </a:lnTo>
                <a:lnTo>
                  <a:pt x="117" y="435"/>
                </a:lnTo>
                <a:lnTo>
                  <a:pt x="113" y="421"/>
                </a:lnTo>
                <a:lnTo>
                  <a:pt x="113" y="399"/>
                </a:lnTo>
                <a:lnTo>
                  <a:pt x="115" y="385"/>
                </a:lnTo>
                <a:lnTo>
                  <a:pt x="110" y="383"/>
                </a:lnTo>
                <a:lnTo>
                  <a:pt x="108" y="380"/>
                </a:lnTo>
                <a:lnTo>
                  <a:pt x="105" y="373"/>
                </a:lnTo>
                <a:lnTo>
                  <a:pt x="103" y="370"/>
                </a:lnTo>
                <a:lnTo>
                  <a:pt x="101" y="373"/>
                </a:lnTo>
                <a:lnTo>
                  <a:pt x="77" y="390"/>
                </a:lnTo>
                <a:lnTo>
                  <a:pt x="72" y="392"/>
                </a:lnTo>
                <a:lnTo>
                  <a:pt x="57" y="378"/>
                </a:lnTo>
                <a:lnTo>
                  <a:pt x="60" y="368"/>
                </a:lnTo>
                <a:lnTo>
                  <a:pt x="60" y="363"/>
                </a:lnTo>
                <a:lnTo>
                  <a:pt x="60" y="354"/>
                </a:lnTo>
                <a:lnTo>
                  <a:pt x="72" y="344"/>
                </a:lnTo>
                <a:lnTo>
                  <a:pt x="74" y="334"/>
                </a:lnTo>
                <a:lnTo>
                  <a:pt x="72" y="334"/>
                </a:lnTo>
                <a:lnTo>
                  <a:pt x="72" y="318"/>
                </a:lnTo>
                <a:lnTo>
                  <a:pt x="79" y="313"/>
                </a:lnTo>
                <a:lnTo>
                  <a:pt x="77" y="306"/>
                </a:lnTo>
                <a:lnTo>
                  <a:pt x="93" y="272"/>
                </a:lnTo>
                <a:lnTo>
                  <a:pt x="89" y="265"/>
                </a:lnTo>
                <a:lnTo>
                  <a:pt x="74" y="262"/>
                </a:lnTo>
                <a:lnTo>
                  <a:pt x="72" y="255"/>
                </a:lnTo>
                <a:lnTo>
                  <a:pt x="60" y="253"/>
                </a:lnTo>
                <a:lnTo>
                  <a:pt x="55" y="241"/>
                </a:lnTo>
                <a:lnTo>
                  <a:pt x="53" y="226"/>
                </a:lnTo>
                <a:lnTo>
                  <a:pt x="41" y="197"/>
                </a:lnTo>
                <a:lnTo>
                  <a:pt x="21" y="181"/>
                </a:lnTo>
                <a:lnTo>
                  <a:pt x="14" y="169"/>
                </a:lnTo>
                <a:lnTo>
                  <a:pt x="7" y="164"/>
                </a:lnTo>
                <a:lnTo>
                  <a:pt x="12" y="159"/>
                </a:lnTo>
                <a:lnTo>
                  <a:pt x="17" y="147"/>
                </a:lnTo>
                <a:lnTo>
                  <a:pt x="12" y="130"/>
                </a:lnTo>
                <a:lnTo>
                  <a:pt x="0" y="101"/>
                </a:lnTo>
                <a:lnTo>
                  <a:pt x="19" y="0"/>
                </a:lnTo>
                <a:lnTo>
                  <a:pt x="98" y="12"/>
                </a:lnTo>
                <a:lnTo>
                  <a:pt x="312" y="48"/>
                </a:lnTo>
                <a:lnTo>
                  <a:pt x="528" y="87"/>
                </a:lnTo>
                <a:lnTo>
                  <a:pt x="869" y="121"/>
                </a:lnTo>
                <a:lnTo>
                  <a:pt x="843" y="447"/>
                </a:lnTo>
                <a:lnTo>
                  <a:pt x="833" y="551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Freeform 20">
            <a:extLst>
              <a:ext uri="{FF2B5EF4-FFF2-40B4-BE49-F238E27FC236}">
                <a16:creationId xmlns:a16="http://schemas.microsoft.com/office/drawing/2014/main" id="{381FCB9E-3B9C-9545-B021-96F58CB38A11}"/>
              </a:ext>
            </a:extLst>
          </p:cNvPr>
          <p:cNvSpPr>
            <a:spLocks/>
          </p:cNvSpPr>
          <p:nvPr/>
        </p:nvSpPr>
        <p:spPr bwMode="auto">
          <a:xfrm>
            <a:off x="6022975" y="2571750"/>
            <a:ext cx="941388" cy="782638"/>
          </a:xfrm>
          <a:custGeom>
            <a:avLst/>
            <a:gdLst>
              <a:gd name="T0" fmla="*/ 2147483646 w 593"/>
              <a:gd name="T1" fmla="*/ 2147483646 h 493"/>
              <a:gd name="T2" fmla="*/ 2147483646 w 593"/>
              <a:gd name="T3" fmla="*/ 2147483646 h 493"/>
              <a:gd name="T4" fmla="*/ 2147483646 w 593"/>
              <a:gd name="T5" fmla="*/ 2147483646 h 493"/>
              <a:gd name="T6" fmla="*/ 2147483646 w 593"/>
              <a:gd name="T7" fmla="*/ 0 h 493"/>
              <a:gd name="T8" fmla="*/ 2147483646 w 593"/>
              <a:gd name="T9" fmla="*/ 2147483646 h 493"/>
              <a:gd name="T10" fmla="*/ 2147483646 w 593"/>
              <a:gd name="T11" fmla="*/ 2147483646 h 493"/>
              <a:gd name="T12" fmla="*/ 2147483646 w 593"/>
              <a:gd name="T13" fmla="*/ 2147483646 h 493"/>
              <a:gd name="T14" fmla="*/ 0 w 593"/>
              <a:gd name="T15" fmla="*/ 2147483646 h 493"/>
              <a:gd name="T16" fmla="*/ 2147483646 w 593"/>
              <a:gd name="T17" fmla="*/ 2147483646 h 493"/>
              <a:gd name="T18" fmla="*/ 2147483646 w 593"/>
              <a:gd name="T19" fmla="*/ 2147483646 h 493"/>
              <a:gd name="T20" fmla="*/ 2147483646 w 593"/>
              <a:gd name="T21" fmla="*/ 2147483646 h 4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93" h="493">
                <a:moveTo>
                  <a:pt x="557" y="493"/>
                </a:moveTo>
                <a:lnTo>
                  <a:pt x="576" y="276"/>
                </a:lnTo>
                <a:lnTo>
                  <a:pt x="593" y="65"/>
                </a:lnTo>
                <a:lnTo>
                  <a:pt x="65" y="0"/>
                </a:lnTo>
                <a:lnTo>
                  <a:pt x="57" y="53"/>
                </a:lnTo>
                <a:lnTo>
                  <a:pt x="19" y="320"/>
                </a:lnTo>
                <a:lnTo>
                  <a:pt x="17" y="320"/>
                </a:lnTo>
                <a:lnTo>
                  <a:pt x="0" y="423"/>
                </a:lnTo>
                <a:lnTo>
                  <a:pt x="158" y="449"/>
                </a:lnTo>
                <a:lnTo>
                  <a:pt x="557" y="493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Freeform 21">
            <a:extLst>
              <a:ext uri="{FF2B5EF4-FFF2-40B4-BE49-F238E27FC236}">
                <a16:creationId xmlns:a16="http://schemas.microsoft.com/office/drawing/2014/main" id="{0EFBD3E6-9FAB-CE4B-ABA5-1DEC910266E3}"/>
              </a:ext>
            </a:extLst>
          </p:cNvPr>
          <p:cNvSpPr>
            <a:spLocks/>
          </p:cNvSpPr>
          <p:nvPr/>
        </p:nvSpPr>
        <p:spPr bwMode="auto">
          <a:xfrm>
            <a:off x="6183313" y="3284538"/>
            <a:ext cx="979487" cy="774700"/>
          </a:xfrm>
          <a:custGeom>
            <a:avLst/>
            <a:gdLst>
              <a:gd name="T0" fmla="*/ 0 w 617"/>
              <a:gd name="T1" fmla="*/ 2147483646 h 488"/>
              <a:gd name="T2" fmla="*/ 2147483646 w 617"/>
              <a:gd name="T3" fmla="*/ 0 h 488"/>
              <a:gd name="T4" fmla="*/ 2147483646 w 617"/>
              <a:gd name="T5" fmla="*/ 2147483646 h 488"/>
              <a:gd name="T6" fmla="*/ 2147483646 w 617"/>
              <a:gd name="T7" fmla="*/ 2147483646 h 488"/>
              <a:gd name="T8" fmla="*/ 2147483646 w 617"/>
              <a:gd name="T9" fmla="*/ 2147483646 h 488"/>
              <a:gd name="T10" fmla="*/ 2147483646 w 617"/>
              <a:gd name="T11" fmla="*/ 2147483646 h 488"/>
              <a:gd name="T12" fmla="*/ 2147483646 w 617"/>
              <a:gd name="T13" fmla="*/ 2147483646 h 488"/>
              <a:gd name="T14" fmla="*/ 0 w 617"/>
              <a:gd name="T15" fmla="*/ 2147483646 h 4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17" h="488">
                <a:moveTo>
                  <a:pt x="0" y="426"/>
                </a:moveTo>
                <a:lnTo>
                  <a:pt x="57" y="0"/>
                </a:lnTo>
                <a:lnTo>
                  <a:pt x="456" y="44"/>
                </a:lnTo>
                <a:lnTo>
                  <a:pt x="617" y="56"/>
                </a:lnTo>
                <a:lnTo>
                  <a:pt x="612" y="164"/>
                </a:lnTo>
                <a:lnTo>
                  <a:pt x="593" y="488"/>
                </a:lnTo>
                <a:lnTo>
                  <a:pt x="509" y="483"/>
                </a:lnTo>
                <a:lnTo>
                  <a:pt x="0" y="426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22">
            <a:extLst>
              <a:ext uri="{FF2B5EF4-FFF2-40B4-BE49-F238E27FC236}">
                <a16:creationId xmlns:a16="http://schemas.microsoft.com/office/drawing/2014/main" id="{C0F67B41-10D8-964D-9B63-B55F20ABB197}"/>
              </a:ext>
            </a:extLst>
          </p:cNvPr>
          <p:cNvSpPr>
            <a:spLocks/>
          </p:cNvSpPr>
          <p:nvPr/>
        </p:nvSpPr>
        <p:spPr bwMode="auto">
          <a:xfrm>
            <a:off x="5511800" y="3014663"/>
            <a:ext cx="762000" cy="946150"/>
          </a:xfrm>
          <a:custGeom>
            <a:avLst/>
            <a:gdLst>
              <a:gd name="T0" fmla="*/ 2147483646 w 480"/>
              <a:gd name="T1" fmla="*/ 2147483646 h 596"/>
              <a:gd name="T2" fmla="*/ 2147483646 w 480"/>
              <a:gd name="T3" fmla="*/ 2147483646 h 596"/>
              <a:gd name="T4" fmla="*/ 2147483646 w 480"/>
              <a:gd name="T5" fmla="*/ 2147483646 h 596"/>
              <a:gd name="T6" fmla="*/ 2147483646 w 480"/>
              <a:gd name="T7" fmla="*/ 2147483646 h 596"/>
              <a:gd name="T8" fmla="*/ 2147483646 w 480"/>
              <a:gd name="T9" fmla="*/ 0 h 596"/>
              <a:gd name="T10" fmla="*/ 0 w 480"/>
              <a:gd name="T11" fmla="*/ 2147483646 h 596"/>
              <a:gd name="T12" fmla="*/ 0 w 480"/>
              <a:gd name="T13" fmla="*/ 2147483646 h 596"/>
              <a:gd name="T14" fmla="*/ 2147483646 w 480"/>
              <a:gd name="T15" fmla="*/ 2147483646 h 5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0" h="596">
                <a:moveTo>
                  <a:pt x="423" y="596"/>
                </a:moveTo>
                <a:lnTo>
                  <a:pt x="480" y="170"/>
                </a:lnTo>
                <a:lnTo>
                  <a:pt x="322" y="144"/>
                </a:lnTo>
                <a:lnTo>
                  <a:pt x="339" y="41"/>
                </a:lnTo>
                <a:lnTo>
                  <a:pt x="103" y="0"/>
                </a:lnTo>
                <a:lnTo>
                  <a:pt x="0" y="531"/>
                </a:lnTo>
                <a:lnTo>
                  <a:pt x="423" y="596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Freeform 23">
            <a:extLst>
              <a:ext uri="{FF2B5EF4-FFF2-40B4-BE49-F238E27FC236}">
                <a16:creationId xmlns:a16="http://schemas.microsoft.com/office/drawing/2014/main" id="{384450E7-3197-9D47-8DE1-A4842B4784DB}"/>
              </a:ext>
            </a:extLst>
          </p:cNvPr>
          <p:cNvSpPr>
            <a:spLocks/>
          </p:cNvSpPr>
          <p:nvPr/>
        </p:nvSpPr>
        <p:spPr bwMode="auto">
          <a:xfrm>
            <a:off x="5305425" y="1778000"/>
            <a:ext cx="808038" cy="1301750"/>
          </a:xfrm>
          <a:custGeom>
            <a:avLst/>
            <a:gdLst>
              <a:gd name="T0" fmla="*/ 2147483646 w 509"/>
              <a:gd name="T1" fmla="*/ 2147483646 h 820"/>
              <a:gd name="T2" fmla="*/ 2147483646 w 509"/>
              <a:gd name="T3" fmla="*/ 2147483646 h 820"/>
              <a:gd name="T4" fmla="*/ 2147483646 w 509"/>
              <a:gd name="T5" fmla="*/ 2147483646 h 820"/>
              <a:gd name="T6" fmla="*/ 2147483646 w 509"/>
              <a:gd name="T7" fmla="*/ 2147483646 h 820"/>
              <a:gd name="T8" fmla="*/ 2147483646 w 509"/>
              <a:gd name="T9" fmla="*/ 2147483646 h 820"/>
              <a:gd name="T10" fmla="*/ 2147483646 w 509"/>
              <a:gd name="T11" fmla="*/ 2147483646 h 820"/>
              <a:gd name="T12" fmla="*/ 2147483646 w 509"/>
              <a:gd name="T13" fmla="*/ 2147483646 h 820"/>
              <a:gd name="T14" fmla="*/ 2147483646 w 509"/>
              <a:gd name="T15" fmla="*/ 2147483646 h 820"/>
              <a:gd name="T16" fmla="*/ 2147483646 w 509"/>
              <a:gd name="T17" fmla="*/ 2147483646 h 820"/>
              <a:gd name="T18" fmla="*/ 2147483646 w 509"/>
              <a:gd name="T19" fmla="*/ 2147483646 h 820"/>
              <a:gd name="T20" fmla="*/ 2147483646 w 509"/>
              <a:gd name="T21" fmla="*/ 2147483646 h 820"/>
              <a:gd name="T22" fmla="*/ 2147483646 w 509"/>
              <a:gd name="T23" fmla="*/ 2147483646 h 820"/>
              <a:gd name="T24" fmla="*/ 2147483646 w 509"/>
              <a:gd name="T25" fmla="*/ 2147483646 h 820"/>
              <a:gd name="T26" fmla="*/ 2147483646 w 509"/>
              <a:gd name="T27" fmla="*/ 2147483646 h 820"/>
              <a:gd name="T28" fmla="*/ 2147483646 w 509"/>
              <a:gd name="T29" fmla="*/ 2147483646 h 820"/>
              <a:gd name="T30" fmla="*/ 2147483646 w 509"/>
              <a:gd name="T31" fmla="*/ 2147483646 h 820"/>
              <a:gd name="T32" fmla="*/ 2147483646 w 509"/>
              <a:gd name="T33" fmla="*/ 2147483646 h 820"/>
              <a:gd name="T34" fmla="*/ 2147483646 w 509"/>
              <a:gd name="T35" fmla="*/ 2147483646 h 820"/>
              <a:gd name="T36" fmla="*/ 2147483646 w 509"/>
              <a:gd name="T37" fmla="*/ 2147483646 h 820"/>
              <a:gd name="T38" fmla="*/ 2147483646 w 509"/>
              <a:gd name="T39" fmla="*/ 2147483646 h 820"/>
              <a:gd name="T40" fmla="*/ 2147483646 w 509"/>
              <a:gd name="T41" fmla="*/ 2147483646 h 820"/>
              <a:gd name="T42" fmla="*/ 2147483646 w 509"/>
              <a:gd name="T43" fmla="*/ 2147483646 h 820"/>
              <a:gd name="T44" fmla="*/ 2147483646 w 509"/>
              <a:gd name="T45" fmla="*/ 2147483646 h 820"/>
              <a:gd name="T46" fmla="*/ 2147483646 w 509"/>
              <a:gd name="T47" fmla="*/ 2147483646 h 820"/>
              <a:gd name="T48" fmla="*/ 2147483646 w 509"/>
              <a:gd name="T49" fmla="*/ 2147483646 h 820"/>
              <a:gd name="T50" fmla="*/ 2147483646 w 509"/>
              <a:gd name="T51" fmla="*/ 2147483646 h 820"/>
              <a:gd name="T52" fmla="*/ 2147483646 w 509"/>
              <a:gd name="T53" fmla="*/ 2147483646 h 820"/>
              <a:gd name="T54" fmla="*/ 2147483646 w 509"/>
              <a:gd name="T55" fmla="*/ 2147483646 h 820"/>
              <a:gd name="T56" fmla="*/ 2147483646 w 509"/>
              <a:gd name="T57" fmla="*/ 2147483646 h 820"/>
              <a:gd name="T58" fmla="*/ 2147483646 w 509"/>
              <a:gd name="T59" fmla="*/ 2147483646 h 820"/>
              <a:gd name="T60" fmla="*/ 2147483646 w 509"/>
              <a:gd name="T61" fmla="*/ 2147483646 h 820"/>
              <a:gd name="T62" fmla="*/ 2147483646 w 509"/>
              <a:gd name="T63" fmla="*/ 2147483646 h 820"/>
              <a:gd name="T64" fmla="*/ 2147483646 w 509"/>
              <a:gd name="T65" fmla="*/ 2147483646 h 820"/>
              <a:gd name="T66" fmla="*/ 2147483646 w 509"/>
              <a:gd name="T67" fmla="*/ 2147483646 h 820"/>
              <a:gd name="T68" fmla="*/ 0 w 509"/>
              <a:gd name="T69" fmla="*/ 2147483646 h 820"/>
              <a:gd name="T70" fmla="*/ 2147483646 w 509"/>
              <a:gd name="T71" fmla="*/ 2147483646 h 820"/>
              <a:gd name="T72" fmla="*/ 2147483646 w 509"/>
              <a:gd name="T73" fmla="*/ 2147483646 h 820"/>
              <a:gd name="T74" fmla="*/ 2147483646 w 509"/>
              <a:gd name="T75" fmla="*/ 2147483646 h 820"/>
              <a:gd name="T76" fmla="*/ 2147483646 w 509"/>
              <a:gd name="T77" fmla="*/ 2147483646 h 820"/>
              <a:gd name="T78" fmla="*/ 2147483646 w 509"/>
              <a:gd name="T79" fmla="*/ 2147483646 h 820"/>
              <a:gd name="T80" fmla="*/ 2147483646 w 509"/>
              <a:gd name="T81" fmla="*/ 2147483646 h 820"/>
              <a:gd name="T82" fmla="*/ 2147483646 w 509"/>
              <a:gd name="T83" fmla="*/ 2147483646 h 820"/>
              <a:gd name="T84" fmla="*/ 2147483646 w 509"/>
              <a:gd name="T85" fmla="*/ 2147483646 h 820"/>
              <a:gd name="T86" fmla="*/ 2147483646 w 509"/>
              <a:gd name="T87" fmla="*/ 2147483646 h 820"/>
              <a:gd name="T88" fmla="*/ 2147483646 w 509"/>
              <a:gd name="T89" fmla="*/ 2147483646 h 820"/>
              <a:gd name="T90" fmla="*/ 2147483646 w 509"/>
              <a:gd name="T91" fmla="*/ 2147483646 h 820"/>
              <a:gd name="T92" fmla="*/ 2147483646 w 509"/>
              <a:gd name="T93" fmla="*/ 2147483646 h 820"/>
              <a:gd name="T94" fmla="*/ 2147483646 w 509"/>
              <a:gd name="T95" fmla="*/ 2147483646 h 820"/>
              <a:gd name="T96" fmla="*/ 2147483646 w 509"/>
              <a:gd name="T97" fmla="*/ 0 h 8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09" h="820">
                <a:moveTo>
                  <a:pt x="161" y="0"/>
                </a:moveTo>
                <a:lnTo>
                  <a:pt x="231" y="14"/>
                </a:lnTo>
                <a:lnTo>
                  <a:pt x="212" y="115"/>
                </a:lnTo>
                <a:lnTo>
                  <a:pt x="224" y="144"/>
                </a:lnTo>
                <a:lnTo>
                  <a:pt x="229" y="161"/>
                </a:lnTo>
                <a:lnTo>
                  <a:pt x="224" y="173"/>
                </a:lnTo>
                <a:lnTo>
                  <a:pt x="219" y="178"/>
                </a:lnTo>
                <a:lnTo>
                  <a:pt x="226" y="183"/>
                </a:lnTo>
                <a:lnTo>
                  <a:pt x="233" y="195"/>
                </a:lnTo>
                <a:lnTo>
                  <a:pt x="253" y="211"/>
                </a:lnTo>
                <a:lnTo>
                  <a:pt x="265" y="240"/>
                </a:lnTo>
                <a:lnTo>
                  <a:pt x="267" y="255"/>
                </a:lnTo>
                <a:lnTo>
                  <a:pt x="272" y="267"/>
                </a:lnTo>
                <a:lnTo>
                  <a:pt x="284" y="269"/>
                </a:lnTo>
                <a:lnTo>
                  <a:pt x="286" y="276"/>
                </a:lnTo>
                <a:lnTo>
                  <a:pt x="301" y="279"/>
                </a:lnTo>
                <a:lnTo>
                  <a:pt x="305" y="286"/>
                </a:lnTo>
                <a:lnTo>
                  <a:pt x="289" y="320"/>
                </a:lnTo>
                <a:lnTo>
                  <a:pt x="291" y="327"/>
                </a:lnTo>
                <a:lnTo>
                  <a:pt x="284" y="332"/>
                </a:lnTo>
                <a:lnTo>
                  <a:pt x="284" y="348"/>
                </a:lnTo>
                <a:lnTo>
                  <a:pt x="286" y="348"/>
                </a:lnTo>
                <a:lnTo>
                  <a:pt x="284" y="358"/>
                </a:lnTo>
                <a:lnTo>
                  <a:pt x="272" y="368"/>
                </a:lnTo>
                <a:lnTo>
                  <a:pt x="272" y="377"/>
                </a:lnTo>
                <a:lnTo>
                  <a:pt x="272" y="382"/>
                </a:lnTo>
                <a:lnTo>
                  <a:pt x="269" y="392"/>
                </a:lnTo>
                <a:lnTo>
                  <a:pt x="284" y="406"/>
                </a:lnTo>
                <a:lnTo>
                  <a:pt x="289" y="404"/>
                </a:lnTo>
                <a:lnTo>
                  <a:pt x="313" y="387"/>
                </a:lnTo>
                <a:lnTo>
                  <a:pt x="315" y="384"/>
                </a:lnTo>
                <a:lnTo>
                  <a:pt x="317" y="387"/>
                </a:lnTo>
                <a:lnTo>
                  <a:pt x="320" y="394"/>
                </a:lnTo>
                <a:lnTo>
                  <a:pt x="322" y="397"/>
                </a:lnTo>
                <a:lnTo>
                  <a:pt x="327" y="399"/>
                </a:lnTo>
                <a:lnTo>
                  <a:pt x="325" y="413"/>
                </a:lnTo>
                <a:lnTo>
                  <a:pt x="325" y="435"/>
                </a:lnTo>
                <a:lnTo>
                  <a:pt x="329" y="449"/>
                </a:lnTo>
                <a:lnTo>
                  <a:pt x="339" y="461"/>
                </a:lnTo>
                <a:lnTo>
                  <a:pt x="339" y="469"/>
                </a:lnTo>
                <a:lnTo>
                  <a:pt x="334" y="476"/>
                </a:lnTo>
                <a:lnTo>
                  <a:pt x="341" y="490"/>
                </a:lnTo>
                <a:lnTo>
                  <a:pt x="351" y="490"/>
                </a:lnTo>
                <a:lnTo>
                  <a:pt x="358" y="500"/>
                </a:lnTo>
                <a:lnTo>
                  <a:pt x="361" y="507"/>
                </a:lnTo>
                <a:lnTo>
                  <a:pt x="358" y="521"/>
                </a:lnTo>
                <a:lnTo>
                  <a:pt x="358" y="526"/>
                </a:lnTo>
                <a:lnTo>
                  <a:pt x="363" y="538"/>
                </a:lnTo>
                <a:lnTo>
                  <a:pt x="373" y="543"/>
                </a:lnTo>
                <a:lnTo>
                  <a:pt x="377" y="533"/>
                </a:lnTo>
                <a:lnTo>
                  <a:pt x="382" y="531"/>
                </a:lnTo>
                <a:lnTo>
                  <a:pt x="399" y="536"/>
                </a:lnTo>
                <a:lnTo>
                  <a:pt x="406" y="538"/>
                </a:lnTo>
                <a:lnTo>
                  <a:pt x="413" y="531"/>
                </a:lnTo>
                <a:lnTo>
                  <a:pt x="421" y="531"/>
                </a:lnTo>
                <a:lnTo>
                  <a:pt x="423" y="533"/>
                </a:lnTo>
                <a:lnTo>
                  <a:pt x="445" y="536"/>
                </a:lnTo>
                <a:lnTo>
                  <a:pt x="454" y="541"/>
                </a:lnTo>
                <a:lnTo>
                  <a:pt x="457" y="538"/>
                </a:lnTo>
                <a:lnTo>
                  <a:pt x="478" y="538"/>
                </a:lnTo>
                <a:lnTo>
                  <a:pt x="478" y="531"/>
                </a:lnTo>
                <a:lnTo>
                  <a:pt x="488" y="521"/>
                </a:lnTo>
                <a:lnTo>
                  <a:pt x="497" y="533"/>
                </a:lnTo>
                <a:lnTo>
                  <a:pt x="500" y="546"/>
                </a:lnTo>
                <a:lnTo>
                  <a:pt x="509" y="555"/>
                </a:lnTo>
                <a:lnTo>
                  <a:pt x="509" y="553"/>
                </a:lnTo>
                <a:lnTo>
                  <a:pt x="471" y="820"/>
                </a:lnTo>
                <a:lnTo>
                  <a:pt x="469" y="820"/>
                </a:lnTo>
                <a:lnTo>
                  <a:pt x="233" y="779"/>
                </a:lnTo>
                <a:lnTo>
                  <a:pt x="0" y="728"/>
                </a:lnTo>
                <a:lnTo>
                  <a:pt x="41" y="538"/>
                </a:lnTo>
                <a:lnTo>
                  <a:pt x="53" y="526"/>
                </a:lnTo>
                <a:lnTo>
                  <a:pt x="53" y="514"/>
                </a:lnTo>
                <a:lnTo>
                  <a:pt x="56" y="512"/>
                </a:lnTo>
                <a:lnTo>
                  <a:pt x="58" y="507"/>
                </a:lnTo>
                <a:lnTo>
                  <a:pt x="60" y="502"/>
                </a:lnTo>
                <a:lnTo>
                  <a:pt x="56" y="493"/>
                </a:lnTo>
                <a:lnTo>
                  <a:pt x="44" y="488"/>
                </a:lnTo>
                <a:lnTo>
                  <a:pt x="41" y="481"/>
                </a:lnTo>
                <a:lnTo>
                  <a:pt x="44" y="469"/>
                </a:lnTo>
                <a:lnTo>
                  <a:pt x="63" y="440"/>
                </a:lnTo>
                <a:lnTo>
                  <a:pt x="75" y="433"/>
                </a:lnTo>
                <a:lnTo>
                  <a:pt x="82" y="425"/>
                </a:lnTo>
                <a:lnTo>
                  <a:pt x="82" y="418"/>
                </a:lnTo>
                <a:lnTo>
                  <a:pt x="89" y="411"/>
                </a:lnTo>
                <a:lnTo>
                  <a:pt x="128" y="353"/>
                </a:lnTo>
                <a:lnTo>
                  <a:pt x="125" y="339"/>
                </a:lnTo>
                <a:lnTo>
                  <a:pt x="116" y="332"/>
                </a:lnTo>
                <a:lnTo>
                  <a:pt x="111" y="332"/>
                </a:lnTo>
                <a:lnTo>
                  <a:pt x="104" y="322"/>
                </a:lnTo>
                <a:lnTo>
                  <a:pt x="101" y="312"/>
                </a:lnTo>
                <a:lnTo>
                  <a:pt x="99" y="298"/>
                </a:lnTo>
                <a:lnTo>
                  <a:pt x="104" y="293"/>
                </a:lnTo>
                <a:lnTo>
                  <a:pt x="106" y="288"/>
                </a:lnTo>
                <a:lnTo>
                  <a:pt x="99" y="279"/>
                </a:lnTo>
                <a:lnTo>
                  <a:pt x="99" y="269"/>
                </a:lnTo>
                <a:lnTo>
                  <a:pt x="104" y="264"/>
                </a:lnTo>
                <a:lnTo>
                  <a:pt x="161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Freeform 24">
            <a:extLst>
              <a:ext uri="{FF2B5EF4-FFF2-40B4-BE49-F238E27FC236}">
                <a16:creationId xmlns:a16="http://schemas.microsoft.com/office/drawing/2014/main" id="{7B0D6491-D108-D244-A0DE-04F9D6B6E89E}"/>
              </a:ext>
            </a:extLst>
          </p:cNvPr>
          <p:cNvSpPr>
            <a:spLocks/>
          </p:cNvSpPr>
          <p:nvPr/>
        </p:nvSpPr>
        <p:spPr bwMode="auto">
          <a:xfrm>
            <a:off x="5260975" y="3857625"/>
            <a:ext cx="922338" cy="1068388"/>
          </a:xfrm>
          <a:custGeom>
            <a:avLst/>
            <a:gdLst>
              <a:gd name="T0" fmla="*/ 2147483646 w 581"/>
              <a:gd name="T1" fmla="*/ 2147483646 h 673"/>
              <a:gd name="T2" fmla="*/ 2147483646 w 581"/>
              <a:gd name="T3" fmla="*/ 2147483646 h 673"/>
              <a:gd name="T4" fmla="*/ 2147483646 w 581"/>
              <a:gd name="T5" fmla="*/ 0 h 673"/>
              <a:gd name="T6" fmla="*/ 2147483646 w 581"/>
              <a:gd name="T7" fmla="*/ 0 h 673"/>
              <a:gd name="T8" fmla="*/ 2147483646 w 581"/>
              <a:gd name="T9" fmla="*/ 2147483646 h 673"/>
              <a:gd name="T10" fmla="*/ 2147483646 w 581"/>
              <a:gd name="T11" fmla="*/ 2147483646 h 673"/>
              <a:gd name="T12" fmla="*/ 2147483646 w 581"/>
              <a:gd name="T13" fmla="*/ 2147483646 h 673"/>
              <a:gd name="T14" fmla="*/ 2147483646 w 581"/>
              <a:gd name="T15" fmla="*/ 2147483646 h 673"/>
              <a:gd name="T16" fmla="*/ 2147483646 w 581"/>
              <a:gd name="T17" fmla="*/ 2147483646 h 673"/>
              <a:gd name="T18" fmla="*/ 2147483646 w 581"/>
              <a:gd name="T19" fmla="*/ 2147483646 h 673"/>
              <a:gd name="T20" fmla="*/ 2147483646 w 581"/>
              <a:gd name="T21" fmla="*/ 2147483646 h 673"/>
              <a:gd name="T22" fmla="*/ 2147483646 w 581"/>
              <a:gd name="T23" fmla="*/ 2147483646 h 673"/>
              <a:gd name="T24" fmla="*/ 2147483646 w 581"/>
              <a:gd name="T25" fmla="*/ 2147483646 h 673"/>
              <a:gd name="T26" fmla="*/ 2147483646 w 581"/>
              <a:gd name="T27" fmla="*/ 2147483646 h 673"/>
              <a:gd name="T28" fmla="*/ 2147483646 w 581"/>
              <a:gd name="T29" fmla="*/ 2147483646 h 673"/>
              <a:gd name="T30" fmla="*/ 2147483646 w 581"/>
              <a:gd name="T31" fmla="*/ 2147483646 h 673"/>
              <a:gd name="T32" fmla="*/ 2147483646 w 581"/>
              <a:gd name="T33" fmla="*/ 2147483646 h 673"/>
              <a:gd name="T34" fmla="*/ 2147483646 w 581"/>
              <a:gd name="T35" fmla="*/ 2147483646 h 673"/>
              <a:gd name="T36" fmla="*/ 2147483646 w 581"/>
              <a:gd name="T37" fmla="*/ 2147483646 h 673"/>
              <a:gd name="T38" fmla="*/ 2147483646 w 581"/>
              <a:gd name="T39" fmla="*/ 2147483646 h 673"/>
              <a:gd name="T40" fmla="*/ 2147483646 w 581"/>
              <a:gd name="T41" fmla="*/ 2147483646 h 673"/>
              <a:gd name="T42" fmla="*/ 2147483646 w 581"/>
              <a:gd name="T43" fmla="*/ 2147483646 h 673"/>
              <a:gd name="T44" fmla="*/ 2147483646 w 581"/>
              <a:gd name="T45" fmla="*/ 2147483646 h 673"/>
              <a:gd name="T46" fmla="*/ 2147483646 w 581"/>
              <a:gd name="T47" fmla="*/ 2147483646 h 673"/>
              <a:gd name="T48" fmla="*/ 2147483646 w 581"/>
              <a:gd name="T49" fmla="*/ 2147483646 h 673"/>
              <a:gd name="T50" fmla="*/ 2147483646 w 581"/>
              <a:gd name="T51" fmla="*/ 2147483646 h 673"/>
              <a:gd name="T52" fmla="*/ 2147483646 w 581"/>
              <a:gd name="T53" fmla="*/ 2147483646 h 673"/>
              <a:gd name="T54" fmla="*/ 2147483646 w 581"/>
              <a:gd name="T55" fmla="*/ 2147483646 h 673"/>
              <a:gd name="T56" fmla="*/ 2147483646 w 581"/>
              <a:gd name="T57" fmla="*/ 2147483646 h 673"/>
              <a:gd name="T58" fmla="*/ 2147483646 w 581"/>
              <a:gd name="T59" fmla="*/ 2147483646 h 673"/>
              <a:gd name="T60" fmla="*/ 2147483646 w 581"/>
              <a:gd name="T61" fmla="*/ 2147483646 h 673"/>
              <a:gd name="T62" fmla="*/ 2147483646 w 581"/>
              <a:gd name="T63" fmla="*/ 2147483646 h 673"/>
              <a:gd name="T64" fmla="*/ 2147483646 w 581"/>
              <a:gd name="T65" fmla="*/ 2147483646 h 673"/>
              <a:gd name="T66" fmla="*/ 2147483646 w 581"/>
              <a:gd name="T67" fmla="*/ 2147483646 h 673"/>
              <a:gd name="T68" fmla="*/ 2147483646 w 581"/>
              <a:gd name="T69" fmla="*/ 2147483646 h 673"/>
              <a:gd name="T70" fmla="*/ 2147483646 w 581"/>
              <a:gd name="T71" fmla="*/ 2147483646 h 673"/>
              <a:gd name="T72" fmla="*/ 2147483646 w 581"/>
              <a:gd name="T73" fmla="*/ 2147483646 h 673"/>
              <a:gd name="T74" fmla="*/ 2147483646 w 581"/>
              <a:gd name="T75" fmla="*/ 2147483646 h 673"/>
              <a:gd name="T76" fmla="*/ 2147483646 w 581"/>
              <a:gd name="T77" fmla="*/ 2147483646 h 673"/>
              <a:gd name="T78" fmla="*/ 2147483646 w 581"/>
              <a:gd name="T79" fmla="*/ 2147483646 h 673"/>
              <a:gd name="T80" fmla="*/ 2147483646 w 581"/>
              <a:gd name="T81" fmla="*/ 2147483646 h 673"/>
              <a:gd name="T82" fmla="*/ 2147483646 w 581"/>
              <a:gd name="T83" fmla="*/ 2147483646 h 673"/>
              <a:gd name="T84" fmla="*/ 2147483646 w 581"/>
              <a:gd name="T85" fmla="*/ 2147483646 h 673"/>
              <a:gd name="T86" fmla="*/ 2147483646 w 581"/>
              <a:gd name="T87" fmla="*/ 2147483646 h 673"/>
              <a:gd name="T88" fmla="*/ 2147483646 w 581"/>
              <a:gd name="T89" fmla="*/ 2147483646 h 673"/>
              <a:gd name="T90" fmla="*/ 2147483646 w 581"/>
              <a:gd name="T91" fmla="*/ 2147483646 h 673"/>
              <a:gd name="T92" fmla="*/ 2147483646 w 581"/>
              <a:gd name="T93" fmla="*/ 2147483646 h 673"/>
              <a:gd name="T94" fmla="*/ 2147483646 w 581"/>
              <a:gd name="T95" fmla="*/ 2147483646 h 673"/>
              <a:gd name="T96" fmla="*/ 2147483646 w 581"/>
              <a:gd name="T97" fmla="*/ 2147483646 h 673"/>
              <a:gd name="T98" fmla="*/ 0 w 581"/>
              <a:gd name="T99" fmla="*/ 2147483646 h 673"/>
              <a:gd name="T100" fmla="*/ 2147483646 w 581"/>
              <a:gd name="T101" fmla="*/ 2147483646 h 673"/>
              <a:gd name="T102" fmla="*/ 2147483646 w 581"/>
              <a:gd name="T103" fmla="*/ 2147483646 h 673"/>
              <a:gd name="T104" fmla="*/ 2147483646 w 581"/>
              <a:gd name="T105" fmla="*/ 2147483646 h 6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673">
                <a:moveTo>
                  <a:pt x="494" y="670"/>
                </a:moveTo>
                <a:lnTo>
                  <a:pt x="581" y="65"/>
                </a:lnTo>
                <a:lnTo>
                  <a:pt x="158" y="0"/>
                </a:lnTo>
                <a:lnTo>
                  <a:pt x="148" y="55"/>
                </a:lnTo>
                <a:lnTo>
                  <a:pt x="132" y="101"/>
                </a:lnTo>
                <a:lnTo>
                  <a:pt x="122" y="101"/>
                </a:lnTo>
                <a:lnTo>
                  <a:pt x="117" y="94"/>
                </a:lnTo>
                <a:lnTo>
                  <a:pt x="117" y="89"/>
                </a:lnTo>
                <a:lnTo>
                  <a:pt x="110" y="82"/>
                </a:lnTo>
                <a:lnTo>
                  <a:pt x="93" y="79"/>
                </a:lnTo>
                <a:lnTo>
                  <a:pt x="81" y="82"/>
                </a:lnTo>
                <a:lnTo>
                  <a:pt x="76" y="86"/>
                </a:lnTo>
                <a:lnTo>
                  <a:pt x="81" y="106"/>
                </a:lnTo>
                <a:lnTo>
                  <a:pt x="76" y="156"/>
                </a:lnTo>
                <a:lnTo>
                  <a:pt x="81" y="166"/>
                </a:lnTo>
                <a:lnTo>
                  <a:pt x="74" y="187"/>
                </a:lnTo>
                <a:lnTo>
                  <a:pt x="69" y="194"/>
                </a:lnTo>
                <a:lnTo>
                  <a:pt x="69" y="199"/>
                </a:lnTo>
                <a:lnTo>
                  <a:pt x="69" y="216"/>
                </a:lnTo>
                <a:lnTo>
                  <a:pt x="69" y="221"/>
                </a:lnTo>
                <a:lnTo>
                  <a:pt x="69" y="226"/>
                </a:lnTo>
                <a:lnTo>
                  <a:pt x="76" y="238"/>
                </a:lnTo>
                <a:lnTo>
                  <a:pt x="76" y="250"/>
                </a:lnTo>
                <a:lnTo>
                  <a:pt x="79" y="257"/>
                </a:lnTo>
                <a:lnTo>
                  <a:pt x="84" y="269"/>
                </a:lnTo>
                <a:lnTo>
                  <a:pt x="88" y="271"/>
                </a:lnTo>
                <a:lnTo>
                  <a:pt x="93" y="279"/>
                </a:lnTo>
                <a:lnTo>
                  <a:pt x="93" y="288"/>
                </a:lnTo>
                <a:lnTo>
                  <a:pt x="93" y="293"/>
                </a:lnTo>
                <a:lnTo>
                  <a:pt x="88" y="291"/>
                </a:lnTo>
                <a:lnTo>
                  <a:pt x="79" y="300"/>
                </a:lnTo>
                <a:lnTo>
                  <a:pt x="67" y="303"/>
                </a:lnTo>
                <a:lnTo>
                  <a:pt x="57" y="315"/>
                </a:lnTo>
                <a:lnTo>
                  <a:pt x="50" y="346"/>
                </a:lnTo>
                <a:lnTo>
                  <a:pt x="33" y="368"/>
                </a:lnTo>
                <a:lnTo>
                  <a:pt x="24" y="368"/>
                </a:lnTo>
                <a:lnTo>
                  <a:pt x="24" y="372"/>
                </a:lnTo>
                <a:lnTo>
                  <a:pt x="26" y="380"/>
                </a:lnTo>
                <a:lnTo>
                  <a:pt x="24" y="387"/>
                </a:lnTo>
                <a:lnTo>
                  <a:pt x="21" y="399"/>
                </a:lnTo>
                <a:lnTo>
                  <a:pt x="24" y="406"/>
                </a:lnTo>
                <a:lnTo>
                  <a:pt x="36" y="416"/>
                </a:lnTo>
                <a:lnTo>
                  <a:pt x="38" y="420"/>
                </a:lnTo>
                <a:lnTo>
                  <a:pt x="33" y="425"/>
                </a:lnTo>
                <a:lnTo>
                  <a:pt x="33" y="432"/>
                </a:lnTo>
                <a:lnTo>
                  <a:pt x="24" y="440"/>
                </a:lnTo>
                <a:lnTo>
                  <a:pt x="21" y="440"/>
                </a:lnTo>
                <a:lnTo>
                  <a:pt x="7" y="437"/>
                </a:lnTo>
                <a:lnTo>
                  <a:pt x="0" y="461"/>
                </a:lnTo>
                <a:lnTo>
                  <a:pt x="312" y="642"/>
                </a:lnTo>
                <a:lnTo>
                  <a:pt x="494" y="673"/>
                </a:lnTo>
                <a:lnTo>
                  <a:pt x="494" y="67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Freeform 25">
            <a:extLst>
              <a:ext uri="{FF2B5EF4-FFF2-40B4-BE49-F238E27FC236}">
                <a16:creationId xmlns:a16="http://schemas.microsoft.com/office/drawing/2014/main" id="{F118745F-D0ED-7046-B0E7-289C8C79F6DB}"/>
              </a:ext>
            </a:extLst>
          </p:cNvPr>
          <p:cNvSpPr>
            <a:spLocks/>
          </p:cNvSpPr>
          <p:nvPr/>
        </p:nvSpPr>
        <p:spPr bwMode="auto">
          <a:xfrm>
            <a:off x="4814888" y="2849563"/>
            <a:ext cx="860425" cy="1323975"/>
          </a:xfrm>
          <a:custGeom>
            <a:avLst/>
            <a:gdLst>
              <a:gd name="T0" fmla="*/ 2147483646 w 542"/>
              <a:gd name="T1" fmla="*/ 0 h 834"/>
              <a:gd name="T2" fmla="*/ 0 w 542"/>
              <a:gd name="T3" fmla="*/ 2147483646 h 834"/>
              <a:gd name="T4" fmla="*/ 2147483646 w 542"/>
              <a:gd name="T5" fmla="*/ 2147483646 h 834"/>
              <a:gd name="T6" fmla="*/ 2147483646 w 542"/>
              <a:gd name="T7" fmla="*/ 2147483646 h 834"/>
              <a:gd name="T8" fmla="*/ 2147483646 w 542"/>
              <a:gd name="T9" fmla="*/ 2147483646 h 834"/>
              <a:gd name="T10" fmla="*/ 2147483646 w 542"/>
              <a:gd name="T11" fmla="*/ 2147483646 h 834"/>
              <a:gd name="T12" fmla="*/ 2147483646 w 542"/>
              <a:gd name="T13" fmla="*/ 2147483646 h 834"/>
              <a:gd name="T14" fmla="*/ 2147483646 w 542"/>
              <a:gd name="T15" fmla="*/ 2147483646 h 834"/>
              <a:gd name="T16" fmla="*/ 2147483646 w 542"/>
              <a:gd name="T17" fmla="*/ 2147483646 h 834"/>
              <a:gd name="T18" fmla="*/ 2147483646 w 542"/>
              <a:gd name="T19" fmla="*/ 2147483646 h 834"/>
              <a:gd name="T20" fmla="*/ 2147483646 w 542"/>
              <a:gd name="T21" fmla="*/ 2147483646 h 834"/>
              <a:gd name="T22" fmla="*/ 2147483646 w 542"/>
              <a:gd name="T23" fmla="*/ 2147483646 h 834"/>
              <a:gd name="T24" fmla="*/ 2147483646 w 542"/>
              <a:gd name="T25" fmla="*/ 2147483646 h 834"/>
              <a:gd name="T26" fmla="*/ 2147483646 w 542"/>
              <a:gd name="T27" fmla="*/ 2147483646 h 834"/>
              <a:gd name="T28" fmla="*/ 2147483646 w 542"/>
              <a:gd name="T29" fmla="*/ 2147483646 h 834"/>
              <a:gd name="T30" fmla="*/ 2147483646 w 542"/>
              <a:gd name="T31" fmla="*/ 2147483646 h 834"/>
              <a:gd name="T32" fmla="*/ 2147483646 w 542"/>
              <a:gd name="T33" fmla="*/ 2147483646 h 834"/>
              <a:gd name="T34" fmla="*/ 2147483646 w 542"/>
              <a:gd name="T35" fmla="*/ 2147483646 h 834"/>
              <a:gd name="T36" fmla="*/ 2147483646 w 542"/>
              <a:gd name="T37" fmla="*/ 2147483646 h 834"/>
              <a:gd name="T38" fmla="*/ 2147483646 w 542"/>
              <a:gd name="T39" fmla="*/ 2147483646 h 834"/>
              <a:gd name="T40" fmla="*/ 2147483646 w 542"/>
              <a:gd name="T41" fmla="*/ 0 h 83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42" h="834">
                <a:moveTo>
                  <a:pt x="79" y="0"/>
                </a:moveTo>
                <a:lnTo>
                  <a:pt x="0" y="318"/>
                </a:lnTo>
                <a:lnTo>
                  <a:pt x="350" y="834"/>
                </a:lnTo>
                <a:lnTo>
                  <a:pt x="350" y="829"/>
                </a:lnTo>
                <a:lnTo>
                  <a:pt x="355" y="822"/>
                </a:lnTo>
                <a:lnTo>
                  <a:pt x="362" y="801"/>
                </a:lnTo>
                <a:lnTo>
                  <a:pt x="357" y="791"/>
                </a:lnTo>
                <a:lnTo>
                  <a:pt x="362" y="741"/>
                </a:lnTo>
                <a:lnTo>
                  <a:pt x="357" y="721"/>
                </a:lnTo>
                <a:lnTo>
                  <a:pt x="362" y="717"/>
                </a:lnTo>
                <a:lnTo>
                  <a:pt x="374" y="714"/>
                </a:lnTo>
                <a:lnTo>
                  <a:pt x="391" y="717"/>
                </a:lnTo>
                <a:lnTo>
                  <a:pt x="398" y="724"/>
                </a:lnTo>
                <a:lnTo>
                  <a:pt x="398" y="729"/>
                </a:lnTo>
                <a:lnTo>
                  <a:pt x="403" y="736"/>
                </a:lnTo>
                <a:lnTo>
                  <a:pt x="413" y="736"/>
                </a:lnTo>
                <a:lnTo>
                  <a:pt x="429" y="690"/>
                </a:lnTo>
                <a:lnTo>
                  <a:pt x="439" y="635"/>
                </a:lnTo>
                <a:lnTo>
                  <a:pt x="542" y="104"/>
                </a:lnTo>
                <a:lnTo>
                  <a:pt x="309" y="53"/>
                </a:lnTo>
                <a:lnTo>
                  <a:pt x="79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Freeform 26">
            <a:extLst>
              <a:ext uri="{FF2B5EF4-FFF2-40B4-BE49-F238E27FC236}">
                <a16:creationId xmlns:a16="http://schemas.microsoft.com/office/drawing/2014/main" id="{D211129E-7125-124B-B44D-DD7D6F5ACD90}"/>
              </a:ext>
            </a:extLst>
          </p:cNvPr>
          <p:cNvSpPr>
            <a:spLocks/>
          </p:cNvSpPr>
          <p:nvPr/>
        </p:nvSpPr>
        <p:spPr bwMode="auto">
          <a:xfrm>
            <a:off x="4665663" y="1614488"/>
            <a:ext cx="895350" cy="658812"/>
          </a:xfrm>
          <a:custGeom>
            <a:avLst/>
            <a:gdLst>
              <a:gd name="T0" fmla="*/ 2147483646 w 564"/>
              <a:gd name="T1" fmla="*/ 2147483646 h 415"/>
              <a:gd name="T2" fmla="*/ 2147483646 w 564"/>
              <a:gd name="T3" fmla="*/ 2147483646 h 415"/>
              <a:gd name="T4" fmla="*/ 2147483646 w 564"/>
              <a:gd name="T5" fmla="*/ 2147483646 h 415"/>
              <a:gd name="T6" fmla="*/ 2147483646 w 564"/>
              <a:gd name="T7" fmla="*/ 2147483646 h 415"/>
              <a:gd name="T8" fmla="*/ 2147483646 w 564"/>
              <a:gd name="T9" fmla="*/ 2147483646 h 415"/>
              <a:gd name="T10" fmla="*/ 2147483646 w 564"/>
              <a:gd name="T11" fmla="*/ 2147483646 h 415"/>
              <a:gd name="T12" fmla="*/ 2147483646 w 564"/>
              <a:gd name="T13" fmla="*/ 2147483646 h 415"/>
              <a:gd name="T14" fmla="*/ 2147483646 w 564"/>
              <a:gd name="T15" fmla="*/ 2147483646 h 415"/>
              <a:gd name="T16" fmla="*/ 2147483646 w 564"/>
              <a:gd name="T17" fmla="*/ 2147483646 h 415"/>
              <a:gd name="T18" fmla="*/ 2147483646 w 564"/>
              <a:gd name="T19" fmla="*/ 2147483646 h 415"/>
              <a:gd name="T20" fmla="*/ 2147483646 w 564"/>
              <a:gd name="T21" fmla="*/ 2147483646 h 415"/>
              <a:gd name="T22" fmla="*/ 2147483646 w 564"/>
              <a:gd name="T23" fmla="*/ 2147483646 h 415"/>
              <a:gd name="T24" fmla="*/ 2147483646 w 564"/>
              <a:gd name="T25" fmla="*/ 2147483646 h 415"/>
              <a:gd name="T26" fmla="*/ 2147483646 w 564"/>
              <a:gd name="T27" fmla="*/ 2147483646 h 415"/>
              <a:gd name="T28" fmla="*/ 2147483646 w 564"/>
              <a:gd name="T29" fmla="*/ 2147483646 h 415"/>
              <a:gd name="T30" fmla="*/ 2147483646 w 564"/>
              <a:gd name="T31" fmla="*/ 2147483646 h 415"/>
              <a:gd name="T32" fmla="*/ 2147483646 w 564"/>
              <a:gd name="T33" fmla="*/ 2147483646 h 415"/>
              <a:gd name="T34" fmla="*/ 2147483646 w 564"/>
              <a:gd name="T35" fmla="*/ 2147483646 h 415"/>
              <a:gd name="T36" fmla="*/ 2147483646 w 564"/>
              <a:gd name="T37" fmla="*/ 2147483646 h 415"/>
              <a:gd name="T38" fmla="*/ 0 w 564"/>
              <a:gd name="T39" fmla="*/ 2147483646 h 415"/>
              <a:gd name="T40" fmla="*/ 2147483646 w 564"/>
              <a:gd name="T41" fmla="*/ 2147483646 h 415"/>
              <a:gd name="T42" fmla="*/ 2147483646 w 564"/>
              <a:gd name="T43" fmla="*/ 2147483646 h 415"/>
              <a:gd name="T44" fmla="*/ 2147483646 w 564"/>
              <a:gd name="T45" fmla="*/ 2147483646 h 415"/>
              <a:gd name="T46" fmla="*/ 2147483646 w 564"/>
              <a:gd name="T47" fmla="*/ 2147483646 h 415"/>
              <a:gd name="T48" fmla="*/ 2147483646 w 564"/>
              <a:gd name="T49" fmla="*/ 2147483646 h 415"/>
              <a:gd name="T50" fmla="*/ 2147483646 w 564"/>
              <a:gd name="T51" fmla="*/ 2147483646 h 415"/>
              <a:gd name="T52" fmla="*/ 2147483646 w 564"/>
              <a:gd name="T53" fmla="*/ 2147483646 h 415"/>
              <a:gd name="T54" fmla="*/ 2147483646 w 564"/>
              <a:gd name="T55" fmla="*/ 2147483646 h 415"/>
              <a:gd name="T56" fmla="*/ 2147483646 w 564"/>
              <a:gd name="T57" fmla="*/ 2147483646 h 415"/>
              <a:gd name="T58" fmla="*/ 2147483646 w 564"/>
              <a:gd name="T59" fmla="*/ 2147483646 h 415"/>
              <a:gd name="T60" fmla="*/ 2147483646 w 564"/>
              <a:gd name="T61" fmla="*/ 2147483646 h 415"/>
              <a:gd name="T62" fmla="*/ 2147483646 w 564"/>
              <a:gd name="T63" fmla="*/ 2147483646 h 415"/>
              <a:gd name="T64" fmla="*/ 2147483646 w 564"/>
              <a:gd name="T65" fmla="*/ 2147483646 h 415"/>
              <a:gd name="T66" fmla="*/ 2147483646 w 564"/>
              <a:gd name="T67" fmla="*/ 2147483646 h 415"/>
              <a:gd name="T68" fmla="*/ 2147483646 w 564"/>
              <a:gd name="T69" fmla="*/ 2147483646 h 415"/>
              <a:gd name="T70" fmla="*/ 2147483646 w 564"/>
              <a:gd name="T71" fmla="*/ 2147483646 h 415"/>
              <a:gd name="T72" fmla="*/ 2147483646 w 564"/>
              <a:gd name="T73" fmla="*/ 2147483646 h 415"/>
              <a:gd name="T74" fmla="*/ 2147483646 w 564"/>
              <a:gd name="T75" fmla="*/ 2147483646 h 415"/>
              <a:gd name="T76" fmla="*/ 2147483646 w 564"/>
              <a:gd name="T77" fmla="*/ 2147483646 h 415"/>
              <a:gd name="T78" fmla="*/ 2147483646 w 564"/>
              <a:gd name="T79" fmla="*/ 2147483646 h 415"/>
              <a:gd name="T80" fmla="*/ 2147483646 w 564"/>
              <a:gd name="T81" fmla="*/ 2147483646 h 415"/>
              <a:gd name="T82" fmla="*/ 2147483646 w 564"/>
              <a:gd name="T83" fmla="*/ 2147483646 h 415"/>
              <a:gd name="T84" fmla="*/ 2147483646 w 564"/>
              <a:gd name="T85" fmla="*/ 2147483646 h 415"/>
              <a:gd name="T86" fmla="*/ 2147483646 w 564"/>
              <a:gd name="T87" fmla="*/ 2147483646 h 415"/>
              <a:gd name="T88" fmla="*/ 2147483646 w 564"/>
              <a:gd name="T89" fmla="*/ 2147483646 h 415"/>
              <a:gd name="T90" fmla="*/ 2147483646 w 564"/>
              <a:gd name="T91" fmla="*/ 2147483646 h 415"/>
              <a:gd name="T92" fmla="*/ 2147483646 w 564"/>
              <a:gd name="T93" fmla="*/ 2147483646 h 415"/>
              <a:gd name="T94" fmla="*/ 2147483646 w 564"/>
              <a:gd name="T95" fmla="*/ 2147483646 h 415"/>
              <a:gd name="T96" fmla="*/ 2147483646 w 564"/>
              <a:gd name="T97" fmla="*/ 2147483646 h 415"/>
              <a:gd name="T98" fmla="*/ 2147483646 w 564"/>
              <a:gd name="T99" fmla="*/ 2147483646 h 415"/>
              <a:gd name="T100" fmla="*/ 2147483646 w 564"/>
              <a:gd name="T101" fmla="*/ 2147483646 h 415"/>
              <a:gd name="T102" fmla="*/ 2147483646 w 564"/>
              <a:gd name="T103" fmla="*/ 2147483646 h 415"/>
              <a:gd name="T104" fmla="*/ 2147483646 w 564"/>
              <a:gd name="T105" fmla="*/ 2147483646 h 415"/>
              <a:gd name="T106" fmla="*/ 2147483646 w 564"/>
              <a:gd name="T107" fmla="*/ 2147483646 h 415"/>
              <a:gd name="T108" fmla="*/ 2147483646 w 564"/>
              <a:gd name="T109" fmla="*/ 2147483646 h 415"/>
              <a:gd name="T110" fmla="*/ 2147483646 w 564"/>
              <a:gd name="T111" fmla="*/ 2147483646 h 415"/>
              <a:gd name="T112" fmla="*/ 2147483646 w 564"/>
              <a:gd name="T113" fmla="*/ 2147483646 h 415"/>
              <a:gd name="T114" fmla="*/ 2147483646 w 564"/>
              <a:gd name="T115" fmla="*/ 2147483646 h 4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64" h="415">
                <a:moveTo>
                  <a:pt x="509" y="391"/>
                </a:moveTo>
                <a:lnTo>
                  <a:pt x="507" y="396"/>
                </a:lnTo>
                <a:lnTo>
                  <a:pt x="502" y="401"/>
                </a:lnTo>
                <a:lnTo>
                  <a:pt x="504" y="415"/>
                </a:lnTo>
                <a:lnTo>
                  <a:pt x="355" y="379"/>
                </a:lnTo>
                <a:lnTo>
                  <a:pt x="343" y="384"/>
                </a:lnTo>
                <a:lnTo>
                  <a:pt x="336" y="384"/>
                </a:lnTo>
                <a:lnTo>
                  <a:pt x="329" y="382"/>
                </a:lnTo>
                <a:lnTo>
                  <a:pt x="319" y="382"/>
                </a:lnTo>
                <a:lnTo>
                  <a:pt x="312" y="379"/>
                </a:lnTo>
                <a:lnTo>
                  <a:pt x="305" y="379"/>
                </a:lnTo>
                <a:lnTo>
                  <a:pt x="298" y="382"/>
                </a:lnTo>
                <a:lnTo>
                  <a:pt x="286" y="379"/>
                </a:lnTo>
                <a:lnTo>
                  <a:pt x="276" y="379"/>
                </a:lnTo>
                <a:lnTo>
                  <a:pt x="266" y="384"/>
                </a:lnTo>
                <a:lnTo>
                  <a:pt x="257" y="384"/>
                </a:lnTo>
                <a:lnTo>
                  <a:pt x="238" y="382"/>
                </a:lnTo>
                <a:lnTo>
                  <a:pt x="233" y="379"/>
                </a:lnTo>
                <a:lnTo>
                  <a:pt x="223" y="375"/>
                </a:lnTo>
                <a:lnTo>
                  <a:pt x="187" y="379"/>
                </a:lnTo>
                <a:lnTo>
                  <a:pt x="182" y="370"/>
                </a:lnTo>
                <a:lnTo>
                  <a:pt x="154" y="363"/>
                </a:lnTo>
                <a:lnTo>
                  <a:pt x="139" y="360"/>
                </a:lnTo>
                <a:lnTo>
                  <a:pt x="122" y="363"/>
                </a:lnTo>
                <a:lnTo>
                  <a:pt x="96" y="360"/>
                </a:lnTo>
                <a:lnTo>
                  <a:pt x="74" y="348"/>
                </a:lnTo>
                <a:lnTo>
                  <a:pt x="70" y="341"/>
                </a:lnTo>
                <a:lnTo>
                  <a:pt x="72" y="312"/>
                </a:lnTo>
                <a:lnTo>
                  <a:pt x="74" y="307"/>
                </a:lnTo>
                <a:lnTo>
                  <a:pt x="72" y="290"/>
                </a:lnTo>
                <a:lnTo>
                  <a:pt x="55" y="278"/>
                </a:lnTo>
                <a:lnTo>
                  <a:pt x="43" y="278"/>
                </a:lnTo>
                <a:lnTo>
                  <a:pt x="41" y="274"/>
                </a:lnTo>
                <a:lnTo>
                  <a:pt x="34" y="269"/>
                </a:lnTo>
                <a:lnTo>
                  <a:pt x="22" y="262"/>
                </a:lnTo>
                <a:lnTo>
                  <a:pt x="19" y="259"/>
                </a:lnTo>
                <a:lnTo>
                  <a:pt x="7" y="252"/>
                </a:lnTo>
                <a:lnTo>
                  <a:pt x="2" y="252"/>
                </a:lnTo>
                <a:lnTo>
                  <a:pt x="0" y="250"/>
                </a:lnTo>
                <a:lnTo>
                  <a:pt x="0" y="245"/>
                </a:lnTo>
                <a:lnTo>
                  <a:pt x="2" y="233"/>
                </a:lnTo>
                <a:lnTo>
                  <a:pt x="5" y="228"/>
                </a:lnTo>
                <a:lnTo>
                  <a:pt x="5" y="223"/>
                </a:lnTo>
                <a:lnTo>
                  <a:pt x="5" y="218"/>
                </a:lnTo>
                <a:lnTo>
                  <a:pt x="7" y="218"/>
                </a:lnTo>
                <a:lnTo>
                  <a:pt x="10" y="218"/>
                </a:lnTo>
                <a:lnTo>
                  <a:pt x="10" y="226"/>
                </a:lnTo>
                <a:lnTo>
                  <a:pt x="10" y="230"/>
                </a:lnTo>
                <a:lnTo>
                  <a:pt x="10" y="233"/>
                </a:lnTo>
                <a:lnTo>
                  <a:pt x="10" y="238"/>
                </a:lnTo>
                <a:lnTo>
                  <a:pt x="19" y="228"/>
                </a:lnTo>
                <a:lnTo>
                  <a:pt x="19" y="223"/>
                </a:lnTo>
                <a:lnTo>
                  <a:pt x="19" y="218"/>
                </a:lnTo>
                <a:lnTo>
                  <a:pt x="24" y="213"/>
                </a:lnTo>
                <a:lnTo>
                  <a:pt x="19" y="206"/>
                </a:lnTo>
                <a:lnTo>
                  <a:pt x="14" y="206"/>
                </a:lnTo>
                <a:lnTo>
                  <a:pt x="12" y="189"/>
                </a:lnTo>
                <a:lnTo>
                  <a:pt x="14" y="187"/>
                </a:lnTo>
                <a:lnTo>
                  <a:pt x="22" y="189"/>
                </a:lnTo>
                <a:lnTo>
                  <a:pt x="24" y="187"/>
                </a:lnTo>
                <a:lnTo>
                  <a:pt x="34" y="185"/>
                </a:lnTo>
                <a:lnTo>
                  <a:pt x="26" y="177"/>
                </a:lnTo>
                <a:lnTo>
                  <a:pt x="26" y="175"/>
                </a:lnTo>
                <a:lnTo>
                  <a:pt x="24" y="173"/>
                </a:lnTo>
                <a:lnTo>
                  <a:pt x="17" y="177"/>
                </a:lnTo>
                <a:lnTo>
                  <a:pt x="17" y="168"/>
                </a:lnTo>
                <a:lnTo>
                  <a:pt x="17" y="161"/>
                </a:lnTo>
                <a:lnTo>
                  <a:pt x="19" y="146"/>
                </a:lnTo>
                <a:lnTo>
                  <a:pt x="17" y="137"/>
                </a:lnTo>
                <a:lnTo>
                  <a:pt x="17" y="127"/>
                </a:lnTo>
                <a:lnTo>
                  <a:pt x="19" y="105"/>
                </a:lnTo>
                <a:lnTo>
                  <a:pt x="22" y="96"/>
                </a:lnTo>
                <a:lnTo>
                  <a:pt x="12" y="67"/>
                </a:lnTo>
                <a:lnTo>
                  <a:pt x="12" y="48"/>
                </a:lnTo>
                <a:lnTo>
                  <a:pt x="14" y="36"/>
                </a:lnTo>
                <a:lnTo>
                  <a:pt x="19" y="21"/>
                </a:lnTo>
                <a:lnTo>
                  <a:pt x="72" y="57"/>
                </a:lnTo>
                <a:lnTo>
                  <a:pt x="98" y="72"/>
                </a:lnTo>
                <a:lnTo>
                  <a:pt x="120" y="79"/>
                </a:lnTo>
                <a:lnTo>
                  <a:pt x="132" y="86"/>
                </a:lnTo>
                <a:lnTo>
                  <a:pt x="144" y="86"/>
                </a:lnTo>
                <a:lnTo>
                  <a:pt x="149" y="89"/>
                </a:lnTo>
                <a:lnTo>
                  <a:pt x="151" y="96"/>
                </a:lnTo>
                <a:lnTo>
                  <a:pt x="154" y="122"/>
                </a:lnTo>
                <a:lnTo>
                  <a:pt x="151" y="129"/>
                </a:lnTo>
                <a:lnTo>
                  <a:pt x="144" y="134"/>
                </a:lnTo>
                <a:lnTo>
                  <a:pt x="142" y="146"/>
                </a:lnTo>
                <a:lnTo>
                  <a:pt x="142" y="156"/>
                </a:lnTo>
                <a:lnTo>
                  <a:pt x="142" y="161"/>
                </a:lnTo>
                <a:lnTo>
                  <a:pt x="142" y="165"/>
                </a:lnTo>
                <a:lnTo>
                  <a:pt x="137" y="170"/>
                </a:lnTo>
                <a:lnTo>
                  <a:pt x="137" y="173"/>
                </a:lnTo>
                <a:lnTo>
                  <a:pt x="144" y="177"/>
                </a:lnTo>
                <a:lnTo>
                  <a:pt x="154" y="173"/>
                </a:lnTo>
                <a:lnTo>
                  <a:pt x="161" y="149"/>
                </a:lnTo>
                <a:lnTo>
                  <a:pt x="163" y="144"/>
                </a:lnTo>
                <a:lnTo>
                  <a:pt x="168" y="134"/>
                </a:lnTo>
                <a:lnTo>
                  <a:pt x="182" y="120"/>
                </a:lnTo>
                <a:lnTo>
                  <a:pt x="182" y="113"/>
                </a:lnTo>
                <a:lnTo>
                  <a:pt x="178" y="91"/>
                </a:lnTo>
                <a:lnTo>
                  <a:pt x="166" y="62"/>
                </a:lnTo>
                <a:lnTo>
                  <a:pt x="166" y="57"/>
                </a:lnTo>
                <a:lnTo>
                  <a:pt x="168" y="55"/>
                </a:lnTo>
                <a:lnTo>
                  <a:pt x="175" y="57"/>
                </a:lnTo>
                <a:lnTo>
                  <a:pt x="182" y="45"/>
                </a:lnTo>
                <a:lnTo>
                  <a:pt x="180" y="28"/>
                </a:lnTo>
                <a:lnTo>
                  <a:pt x="170" y="28"/>
                </a:lnTo>
                <a:lnTo>
                  <a:pt x="170" y="19"/>
                </a:lnTo>
                <a:lnTo>
                  <a:pt x="170" y="0"/>
                </a:lnTo>
                <a:lnTo>
                  <a:pt x="283" y="31"/>
                </a:lnTo>
                <a:lnTo>
                  <a:pt x="389" y="60"/>
                </a:lnTo>
                <a:lnTo>
                  <a:pt x="564" y="103"/>
                </a:lnTo>
                <a:lnTo>
                  <a:pt x="507" y="367"/>
                </a:lnTo>
                <a:lnTo>
                  <a:pt x="502" y="372"/>
                </a:lnTo>
                <a:lnTo>
                  <a:pt x="502" y="382"/>
                </a:lnTo>
                <a:lnTo>
                  <a:pt x="509" y="391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Freeform 27">
            <a:extLst>
              <a:ext uri="{FF2B5EF4-FFF2-40B4-BE49-F238E27FC236}">
                <a16:creationId xmlns:a16="http://schemas.microsoft.com/office/drawing/2014/main" id="{7450D6F0-06B4-CC45-B245-465A0759F1D6}"/>
              </a:ext>
            </a:extLst>
          </p:cNvPr>
          <p:cNvSpPr>
            <a:spLocks/>
          </p:cNvSpPr>
          <p:nvPr/>
        </p:nvSpPr>
        <p:spPr bwMode="auto">
          <a:xfrm>
            <a:off x="4330700" y="2713038"/>
            <a:ext cx="1077913" cy="1843087"/>
          </a:xfrm>
          <a:custGeom>
            <a:avLst/>
            <a:gdLst>
              <a:gd name="T0" fmla="*/ 2147483646 w 679"/>
              <a:gd name="T1" fmla="*/ 2147483646 h 1161"/>
              <a:gd name="T2" fmla="*/ 2147483646 w 679"/>
              <a:gd name="T3" fmla="*/ 2147483646 h 1161"/>
              <a:gd name="T4" fmla="*/ 2147483646 w 679"/>
              <a:gd name="T5" fmla="*/ 2147483646 h 1161"/>
              <a:gd name="T6" fmla="*/ 2147483646 w 679"/>
              <a:gd name="T7" fmla="*/ 2147483646 h 1161"/>
              <a:gd name="T8" fmla="*/ 2147483646 w 679"/>
              <a:gd name="T9" fmla="*/ 2147483646 h 1161"/>
              <a:gd name="T10" fmla="*/ 2147483646 w 679"/>
              <a:gd name="T11" fmla="*/ 2147483646 h 1161"/>
              <a:gd name="T12" fmla="*/ 2147483646 w 679"/>
              <a:gd name="T13" fmla="*/ 2147483646 h 1161"/>
              <a:gd name="T14" fmla="*/ 2147483646 w 679"/>
              <a:gd name="T15" fmla="*/ 2147483646 h 1161"/>
              <a:gd name="T16" fmla="*/ 2147483646 w 679"/>
              <a:gd name="T17" fmla="*/ 2147483646 h 1161"/>
              <a:gd name="T18" fmla="*/ 2147483646 w 679"/>
              <a:gd name="T19" fmla="*/ 2147483646 h 1161"/>
              <a:gd name="T20" fmla="*/ 2147483646 w 679"/>
              <a:gd name="T21" fmla="*/ 2147483646 h 1161"/>
              <a:gd name="T22" fmla="*/ 2147483646 w 679"/>
              <a:gd name="T23" fmla="*/ 2147483646 h 1161"/>
              <a:gd name="T24" fmla="*/ 2147483646 w 679"/>
              <a:gd name="T25" fmla="*/ 2147483646 h 1161"/>
              <a:gd name="T26" fmla="*/ 2147483646 w 679"/>
              <a:gd name="T27" fmla="*/ 2147483646 h 1161"/>
              <a:gd name="T28" fmla="*/ 2147483646 w 679"/>
              <a:gd name="T29" fmla="*/ 2147483646 h 1161"/>
              <a:gd name="T30" fmla="*/ 2147483646 w 679"/>
              <a:gd name="T31" fmla="*/ 2147483646 h 1161"/>
              <a:gd name="T32" fmla="*/ 2147483646 w 679"/>
              <a:gd name="T33" fmla="*/ 2147483646 h 1161"/>
              <a:gd name="T34" fmla="*/ 2147483646 w 679"/>
              <a:gd name="T35" fmla="*/ 2147483646 h 1161"/>
              <a:gd name="T36" fmla="*/ 2147483646 w 679"/>
              <a:gd name="T37" fmla="*/ 2147483646 h 1161"/>
              <a:gd name="T38" fmla="*/ 2147483646 w 679"/>
              <a:gd name="T39" fmla="*/ 2147483646 h 1161"/>
              <a:gd name="T40" fmla="*/ 2147483646 w 679"/>
              <a:gd name="T41" fmla="*/ 2147483646 h 1161"/>
              <a:gd name="T42" fmla="*/ 2147483646 w 679"/>
              <a:gd name="T43" fmla="*/ 2147483646 h 1161"/>
              <a:gd name="T44" fmla="*/ 2147483646 w 679"/>
              <a:gd name="T45" fmla="*/ 2147483646 h 1161"/>
              <a:gd name="T46" fmla="*/ 2147483646 w 679"/>
              <a:gd name="T47" fmla="*/ 2147483646 h 1161"/>
              <a:gd name="T48" fmla="*/ 2147483646 w 679"/>
              <a:gd name="T49" fmla="*/ 2147483646 h 1161"/>
              <a:gd name="T50" fmla="*/ 2147483646 w 679"/>
              <a:gd name="T51" fmla="*/ 2147483646 h 1161"/>
              <a:gd name="T52" fmla="*/ 2147483646 w 679"/>
              <a:gd name="T53" fmla="*/ 2147483646 h 1161"/>
              <a:gd name="T54" fmla="*/ 2147483646 w 679"/>
              <a:gd name="T55" fmla="*/ 2147483646 h 1161"/>
              <a:gd name="T56" fmla="*/ 2147483646 w 679"/>
              <a:gd name="T57" fmla="*/ 2147483646 h 1161"/>
              <a:gd name="T58" fmla="*/ 2147483646 w 679"/>
              <a:gd name="T59" fmla="*/ 2147483646 h 1161"/>
              <a:gd name="T60" fmla="*/ 2147483646 w 679"/>
              <a:gd name="T61" fmla="*/ 2147483646 h 1161"/>
              <a:gd name="T62" fmla="*/ 2147483646 w 679"/>
              <a:gd name="T63" fmla="*/ 2147483646 h 1161"/>
              <a:gd name="T64" fmla="*/ 2147483646 w 679"/>
              <a:gd name="T65" fmla="*/ 2147483646 h 1161"/>
              <a:gd name="T66" fmla="*/ 2147483646 w 679"/>
              <a:gd name="T67" fmla="*/ 2147483646 h 1161"/>
              <a:gd name="T68" fmla="*/ 2147483646 w 679"/>
              <a:gd name="T69" fmla="*/ 2147483646 h 1161"/>
              <a:gd name="T70" fmla="*/ 2147483646 w 679"/>
              <a:gd name="T71" fmla="*/ 2147483646 h 1161"/>
              <a:gd name="T72" fmla="*/ 2147483646 w 679"/>
              <a:gd name="T73" fmla="*/ 2147483646 h 1161"/>
              <a:gd name="T74" fmla="*/ 2147483646 w 679"/>
              <a:gd name="T75" fmla="*/ 2147483646 h 1161"/>
              <a:gd name="T76" fmla="*/ 2147483646 w 679"/>
              <a:gd name="T77" fmla="*/ 2147483646 h 1161"/>
              <a:gd name="T78" fmla="*/ 2147483646 w 679"/>
              <a:gd name="T79" fmla="*/ 2147483646 h 1161"/>
              <a:gd name="T80" fmla="*/ 2147483646 w 679"/>
              <a:gd name="T81" fmla="*/ 2147483646 h 1161"/>
              <a:gd name="T82" fmla="*/ 2147483646 w 679"/>
              <a:gd name="T83" fmla="*/ 2147483646 h 1161"/>
              <a:gd name="T84" fmla="*/ 2147483646 w 679"/>
              <a:gd name="T85" fmla="*/ 2147483646 h 1161"/>
              <a:gd name="T86" fmla="*/ 2147483646 w 679"/>
              <a:gd name="T87" fmla="*/ 2147483646 h 1161"/>
              <a:gd name="T88" fmla="*/ 2147483646 w 679"/>
              <a:gd name="T89" fmla="*/ 2147483646 h 1161"/>
              <a:gd name="T90" fmla="*/ 2147483646 w 679"/>
              <a:gd name="T91" fmla="*/ 2147483646 h 1161"/>
              <a:gd name="T92" fmla="*/ 2147483646 w 679"/>
              <a:gd name="T93" fmla="*/ 2147483646 h 116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79" h="1161">
                <a:moveTo>
                  <a:pt x="679" y="1000"/>
                </a:moveTo>
                <a:lnTo>
                  <a:pt x="674" y="992"/>
                </a:lnTo>
                <a:lnTo>
                  <a:pt x="670" y="990"/>
                </a:lnTo>
                <a:lnTo>
                  <a:pt x="665" y="978"/>
                </a:lnTo>
                <a:lnTo>
                  <a:pt x="662" y="971"/>
                </a:lnTo>
                <a:lnTo>
                  <a:pt x="662" y="959"/>
                </a:lnTo>
                <a:lnTo>
                  <a:pt x="655" y="947"/>
                </a:lnTo>
                <a:lnTo>
                  <a:pt x="655" y="942"/>
                </a:lnTo>
                <a:lnTo>
                  <a:pt x="655" y="937"/>
                </a:lnTo>
                <a:lnTo>
                  <a:pt x="655" y="920"/>
                </a:lnTo>
                <a:lnTo>
                  <a:pt x="305" y="404"/>
                </a:lnTo>
                <a:lnTo>
                  <a:pt x="384" y="86"/>
                </a:lnTo>
                <a:lnTo>
                  <a:pt x="67" y="0"/>
                </a:lnTo>
                <a:lnTo>
                  <a:pt x="62" y="5"/>
                </a:lnTo>
                <a:lnTo>
                  <a:pt x="57" y="19"/>
                </a:lnTo>
                <a:lnTo>
                  <a:pt x="62" y="33"/>
                </a:lnTo>
                <a:lnTo>
                  <a:pt x="60" y="62"/>
                </a:lnTo>
                <a:lnTo>
                  <a:pt x="52" y="74"/>
                </a:lnTo>
                <a:lnTo>
                  <a:pt x="45" y="81"/>
                </a:lnTo>
                <a:lnTo>
                  <a:pt x="43" y="94"/>
                </a:lnTo>
                <a:lnTo>
                  <a:pt x="43" y="101"/>
                </a:lnTo>
                <a:lnTo>
                  <a:pt x="12" y="134"/>
                </a:lnTo>
                <a:lnTo>
                  <a:pt x="2" y="151"/>
                </a:lnTo>
                <a:lnTo>
                  <a:pt x="2" y="163"/>
                </a:lnTo>
                <a:lnTo>
                  <a:pt x="0" y="168"/>
                </a:lnTo>
                <a:lnTo>
                  <a:pt x="2" y="180"/>
                </a:lnTo>
                <a:lnTo>
                  <a:pt x="4" y="190"/>
                </a:lnTo>
                <a:lnTo>
                  <a:pt x="9" y="194"/>
                </a:lnTo>
                <a:lnTo>
                  <a:pt x="12" y="202"/>
                </a:lnTo>
                <a:lnTo>
                  <a:pt x="14" y="206"/>
                </a:lnTo>
                <a:lnTo>
                  <a:pt x="24" y="231"/>
                </a:lnTo>
                <a:lnTo>
                  <a:pt x="26" y="252"/>
                </a:lnTo>
                <a:lnTo>
                  <a:pt x="24" y="259"/>
                </a:lnTo>
                <a:lnTo>
                  <a:pt x="16" y="269"/>
                </a:lnTo>
                <a:lnTo>
                  <a:pt x="9" y="293"/>
                </a:lnTo>
                <a:lnTo>
                  <a:pt x="12" y="303"/>
                </a:lnTo>
                <a:lnTo>
                  <a:pt x="14" y="312"/>
                </a:lnTo>
                <a:lnTo>
                  <a:pt x="7" y="322"/>
                </a:lnTo>
                <a:lnTo>
                  <a:pt x="19" y="355"/>
                </a:lnTo>
                <a:lnTo>
                  <a:pt x="26" y="370"/>
                </a:lnTo>
                <a:lnTo>
                  <a:pt x="43" y="389"/>
                </a:lnTo>
                <a:lnTo>
                  <a:pt x="43" y="428"/>
                </a:lnTo>
                <a:lnTo>
                  <a:pt x="36" y="440"/>
                </a:lnTo>
                <a:lnTo>
                  <a:pt x="48" y="444"/>
                </a:lnTo>
                <a:lnTo>
                  <a:pt x="62" y="461"/>
                </a:lnTo>
                <a:lnTo>
                  <a:pt x="74" y="466"/>
                </a:lnTo>
                <a:lnTo>
                  <a:pt x="76" y="461"/>
                </a:lnTo>
                <a:lnTo>
                  <a:pt x="76" y="454"/>
                </a:lnTo>
                <a:lnTo>
                  <a:pt x="86" y="447"/>
                </a:lnTo>
                <a:lnTo>
                  <a:pt x="88" y="447"/>
                </a:lnTo>
                <a:lnTo>
                  <a:pt x="86" y="461"/>
                </a:lnTo>
                <a:lnTo>
                  <a:pt x="88" y="473"/>
                </a:lnTo>
                <a:lnTo>
                  <a:pt x="93" y="492"/>
                </a:lnTo>
                <a:lnTo>
                  <a:pt x="93" y="502"/>
                </a:lnTo>
                <a:lnTo>
                  <a:pt x="91" y="507"/>
                </a:lnTo>
                <a:lnTo>
                  <a:pt x="79" y="497"/>
                </a:lnTo>
                <a:lnTo>
                  <a:pt x="76" y="492"/>
                </a:lnTo>
                <a:lnTo>
                  <a:pt x="76" y="478"/>
                </a:lnTo>
                <a:lnTo>
                  <a:pt x="74" y="473"/>
                </a:lnTo>
                <a:lnTo>
                  <a:pt x="69" y="473"/>
                </a:lnTo>
                <a:lnTo>
                  <a:pt x="67" y="490"/>
                </a:lnTo>
                <a:lnTo>
                  <a:pt x="62" y="492"/>
                </a:lnTo>
                <a:lnTo>
                  <a:pt x="64" y="502"/>
                </a:lnTo>
                <a:lnTo>
                  <a:pt x="62" y="507"/>
                </a:lnTo>
                <a:lnTo>
                  <a:pt x="62" y="543"/>
                </a:lnTo>
                <a:lnTo>
                  <a:pt x="67" y="555"/>
                </a:lnTo>
                <a:lnTo>
                  <a:pt x="79" y="567"/>
                </a:lnTo>
                <a:lnTo>
                  <a:pt x="93" y="574"/>
                </a:lnTo>
                <a:lnTo>
                  <a:pt x="98" y="579"/>
                </a:lnTo>
                <a:lnTo>
                  <a:pt x="98" y="598"/>
                </a:lnTo>
                <a:lnTo>
                  <a:pt x="88" y="608"/>
                </a:lnTo>
                <a:lnTo>
                  <a:pt x="84" y="610"/>
                </a:lnTo>
                <a:lnTo>
                  <a:pt x="79" y="615"/>
                </a:lnTo>
                <a:lnTo>
                  <a:pt x="76" y="641"/>
                </a:lnTo>
                <a:lnTo>
                  <a:pt x="96" y="668"/>
                </a:lnTo>
                <a:lnTo>
                  <a:pt x="96" y="678"/>
                </a:lnTo>
                <a:lnTo>
                  <a:pt x="100" y="687"/>
                </a:lnTo>
                <a:lnTo>
                  <a:pt x="103" y="702"/>
                </a:lnTo>
                <a:lnTo>
                  <a:pt x="129" y="747"/>
                </a:lnTo>
                <a:lnTo>
                  <a:pt x="139" y="754"/>
                </a:lnTo>
                <a:lnTo>
                  <a:pt x="139" y="766"/>
                </a:lnTo>
                <a:lnTo>
                  <a:pt x="136" y="766"/>
                </a:lnTo>
                <a:lnTo>
                  <a:pt x="134" y="769"/>
                </a:lnTo>
                <a:lnTo>
                  <a:pt x="134" y="781"/>
                </a:lnTo>
                <a:lnTo>
                  <a:pt x="144" y="786"/>
                </a:lnTo>
                <a:lnTo>
                  <a:pt x="148" y="800"/>
                </a:lnTo>
                <a:lnTo>
                  <a:pt x="146" y="805"/>
                </a:lnTo>
                <a:lnTo>
                  <a:pt x="144" y="817"/>
                </a:lnTo>
                <a:lnTo>
                  <a:pt x="139" y="836"/>
                </a:lnTo>
                <a:lnTo>
                  <a:pt x="134" y="843"/>
                </a:lnTo>
                <a:lnTo>
                  <a:pt x="134" y="851"/>
                </a:lnTo>
                <a:lnTo>
                  <a:pt x="144" y="860"/>
                </a:lnTo>
                <a:lnTo>
                  <a:pt x="158" y="872"/>
                </a:lnTo>
                <a:lnTo>
                  <a:pt x="172" y="872"/>
                </a:lnTo>
                <a:lnTo>
                  <a:pt x="211" y="889"/>
                </a:lnTo>
                <a:lnTo>
                  <a:pt x="223" y="891"/>
                </a:lnTo>
                <a:lnTo>
                  <a:pt x="237" y="903"/>
                </a:lnTo>
                <a:lnTo>
                  <a:pt x="247" y="925"/>
                </a:lnTo>
                <a:lnTo>
                  <a:pt x="261" y="940"/>
                </a:lnTo>
                <a:lnTo>
                  <a:pt x="273" y="944"/>
                </a:lnTo>
                <a:lnTo>
                  <a:pt x="295" y="947"/>
                </a:lnTo>
                <a:lnTo>
                  <a:pt x="302" y="956"/>
                </a:lnTo>
                <a:lnTo>
                  <a:pt x="302" y="961"/>
                </a:lnTo>
                <a:lnTo>
                  <a:pt x="305" y="968"/>
                </a:lnTo>
                <a:lnTo>
                  <a:pt x="302" y="978"/>
                </a:lnTo>
                <a:lnTo>
                  <a:pt x="307" y="985"/>
                </a:lnTo>
                <a:lnTo>
                  <a:pt x="321" y="985"/>
                </a:lnTo>
                <a:lnTo>
                  <a:pt x="341" y="1004"/>
                </a:lnTo>
                <a:lnTo>
                  <a:pt x="350" y="1019"/>
                </a:lnTo>
                <a:lnTo>
                  <a:pt x="360" y="1028"/>
                </a:lnTo>
                <a:lnTo>
                  <a:pt x="379" y="1067"/>
                </a:lnTo>
                <a:lnTo>
                  <a:pt x="379" y="1101"/>
                </a:lnTo>
                <a:lnTo>
                  <a:pt x="379" y="1105"/>
                </a:lnTo>
                <a:lnTo>
                  <a:pt x="381" y="1115"/>
                </a:lnTo>
                <a:lnTo>
                  <a:pt x="384" y="1115"/>
                </a:lnTo>
                <a:lnTo>
                  <a:pt x="386" y="1117"/>
                </a:lnTo>
                <a:lnTo>
                  <a:pt x="384" y="1117"/>
                </a:lnTo>
                <a:lnTo>
                  <a:pt x="381" y="1125"/>
                </a:lnTo>
                <a:lnTo>
                  <a:pt x="384" y="1134"/>
                </a:lnTo>
                <a:lnTo>
                  <a:pt x="386" y="1137"/>
                </a:lnTo>
                <a:lnTo>
                  <a:pt x="593" y="1158"/>
                </a:lnTo>
                <a:lnTo>
                  <a:pt x="607" y="1161"/>
                </a:lnTo>
                <a:lnTo>
                  <a:pt x="610" y="1161"/>
                </a:lnTo>
                <a:lnTo>
                  <a:pt x="619" y="1153"/>
                </a:lnTo>
                <a:lnTo>
                  <a:pt x="619" y="1146"/>
                </a:lnTo>
                <a:lnTo>
                  <a:pt x="624" y="1141"/>
                </a:lnTo>
                <a:lnTo>
                  <a:pt x="622" y="1137"/>
                </a:lnTo>
                <a:lnTo>
                  <a:pt x="610" y="1127"/>
                </a:lnTo>
                <a:lnTo>
                  <a:pt x="607" y="1120"/>
                </a:lnTo>
                <a:lnTo>
                  <a:pt x="610" y="1108"/>
                </a:lnTo>
                <a:lnTo>
                  <a:pt x="612" y="1101"/>
                </a:lnTo>
                <a:lnTo>
                  <a:pt x="610" y="1093"/>
                </a:lnTo>
                <a:lnTo>
                  <a:pt x="610" y="1089"/>
                </a:lnTo>
                <a:lnTo>
                  <a:pt x="619" y="1089"/>
                </a:lnTo>
                <a:lnTo>
                  <a:pt x="636" y="1067"/>
                </a:lnTo>
                <a:lnTo>
                  <a:pt x="643" y="1036"/>
                </a:lnTo>
                <a:lnTo>
                  <a:pt x="653" y="1024"/>
                </a:lnTo>
                <a:lnTo>
                  <a:pt x="665" y="1021"/>
                </a:lnTo>
                <a:lnTo>
                  <a:pt x="674" y="1012"/>
                </a:lnTo>
                <a:lnTo>
                  <a:pt x="679" y="1014"/>
                </a:lnTo>
                <a:lnTo>
                  <a:pt x="679" y="1009"/>
                </a:lnTo>
                <a:lnTo>
                  <a:pt x="679" y="100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Freeform 28">
            <a:extLst>
              <a:ext uri="{FF2B5EF4-FFF2-40B4-BE49-F238E27FC236}">
                <a16:creationId xmlns:a16="http://schemas.microsoft.com/office/drawing/2014/main" id="{31237D6E-B222-734C-BAAA-0F16B9AAC723}"/>
              </a:ext>
            </a:extLst>
          </p:cNvPr>
          <p:cNvSpPr>
            <a:spLocks/>
          </p:cNvSpPr>
          <p:nvPr/>
        </p:nvSpPr>
        <p:spPr bwMode="auto">
          <a:xfrm>
            <a:off x="4421188" y="2030413"/>
            <a:ext cx="1087437" cy="903287"/>
          </a:xfrm>
          <a:custGeom>
            <a:avLst/>
            <a:gdLst>
              <a:gd name="T0" fmla="*/ 2147483646 w 685"/>
              <a:gd name="T1" fmla="*/ 2147483646 h 569"/>
              <a:gd name="T2" fmla="*/ 2147483646 w 685"/>
              <a:gd name="T3" fmla="*/ 2147483646 h 569"/>
              <a:gd name="T4" fmla="*/ 2147483646 w 685"/>
              <a:gd name="T5" fmla="*/ 2147483646 h 569"/>
              <a:gd name="T6" fmla="*/ 2147483646 w 685"/>
              <a:gd name="T7" fmla="*/ 2147483646 h 569"/>
              <a:gd name="T8" fmla="*/ 0 w 685"/>
              <a:gd name="T9" fmla="*/ 2147483646 h 569"/>
              <a:gd name="T10" fmla="*/ 2147483646 w 685"/>
              <a:gd name="T11" fmla="*/ 2147483646 h 569"/>
              <a:gd name="T12" fmla="*/ 2147483646 w 685"/>
              <a:gd name="T13" fmla="*/ 2147483646 h 569"/>
              <a:gd name="T14" fmla="*/ 2147483646 w 685"/>
              <a:gd name="T15" fmla="*/ 2147483646 h 569"/>
              <a:gd name="T16" fmla="*/ 2147483646 w 685"/>
              <a:gd name="T17" fmla="*/ 2147483646 h 569"/>
              <a:gd name="T18" fmla="*/ 2147483646 w 685"/>
              <a:gd name="T19" fmla="*/ 2147483646 h 569"/>
              <a:gd name="T20" fmla="*/ 2147483646 w 685"/>
              <a:gd name="T21" fmla="*/ 2147483646 h 569"/>
              <a:gd name="T22" fmla="*/ 2147483646 w 685"/>
              <a:gd name="T23" fmla="*/ 2147483646 h 569"/>
              <a:gd name="T24" fmla="*/ 2147483646 w 685"/>
              <a:gd name="T25" fmla="*/ 2147483646 h 569"/>
              <a:gd name="T26" fmla="*/ 2147483646 w 685"/>
              <a:gd name="T27" fmla="*/ 2147483646 h 569"/>
              <a:gd name="T28" fmla="*/ 2147483646 w 685"/>
              <a:gd name="T29" fmla="*/ 2147483646 h 569"/>
              <a:gd name="T30" fmla="*/ 2147483646 w 685"/>
              <a:gd name="T31" fmla="*/ 0 h 569"/>
              <a:gd name="T32" fmla="*/ 2147483646 w 685"/>
              <a:gd name="T33" fmla="*/ 0 h 569"/>
              <a:gd name="T34" fmla="*/ 2147483646 w 685"/>
              <a:gd name="T35" fmla="*/ 2147483646 h 569"/>
              <a:gd name="T36" fmla="*/ 2147483646 w 685"/>
              <a:gd name="T37" fmla="*/ 2147483646 h 569"/>
              <a:gd name="T38" fmla="*/ 2147483646 w 685"/>
              <a:gd name="T39" fmla="*/ 2147483646 h 569"/>
              <a:gd name="T40" fmla="*/ 2147483646 w 685"/>
              <a:gd name="T41" fmla="*/ 2147483646 h 569"/>
              <a:gd name="T42" fmla="*/ 2147483646 w 685"/>
              <a:gd name="T43" fmla="*/ 2147483646 h 569"/>
              <a:gd name="T44" fmla="*/ 2147483646 w 685"/>
              <a:gd name="T45" fmla="*/ 2147483646 h 569"/>
              <a:gd name="T46" fmla="*/ 2147483646 w 685"/>
              <a:gd name="T47" fmla="*/ 2147483646 h 569"/>
              <a:gd name="T48" fmla="*/ 2147483646 w 685"/>
              <a:gd name="T49" fmla="*/ 2147483646 h 569"/>
              <a:gd name="T50" fmla="*/ 2147483646 w 685"/>
              <a:gd name="T51" fmla="*/ 2147483646 h 569"/>
              <a:gd name="T52" fmla="*/ 2147483646 w 685"/>
              <a:gd name="T53" fmla="*/ 2147483646 h 569"/>
              <a:gd name="T54" fmla="*/ 2147483646 w 685"/>
              <a:gd name="T55" fmla="*/ 2147483646 h 569"/>
              <a:gd name="T56" fmla="*/ 2147483646 w 685"/>
              <a:gd name="T57" fmla="*/ 2147483646 h 569"/>
              <a:gd name="T58" fmla="*/ 2147483646 w 685"/>
              <a:gd name="T59" fmla="*/ 2147483646 h 569"/>
              <a:gd name="T60" fmla="*/ 2147483646 w 685"/>
              <a:gd name="T61" fmla="*/ 2147483646 h 569"/>
              <a:gd name="T62" fmla="*/ 2147483646 w 685"/>
              <a:gd name="T63" fmla="*/ 2147483646 h 569"/>
              <a:gd name="T64" fmla="*/ 2147483646 w 685"/>
              <a:gd name="T65" fmla="*/ 2147483646 h 569"/>
              <a:gd name="T66" fmla="*/ 2147483646 w 685"/>
              <a:gd name="T67" fmla="*/ 2147483646 h 569"/>
              <a:gd name="T68" fmla="*/ 2147483646 w 685"/>
              <a:gd name="T69" fmla="*/ 2147483646 h 569"/>
              <a:gd name="T70" fmla="*/ 2147483646 w 685"/>
              <a:gd name="T71" fmla="*/ 2147483646 h 569"/>
              <a:gd name="T72" fmla="*/ 2147483646 w 685"/>
              <a:gd name="T73" fmla="*/ 2147483646 h 569"/>
              <a:gd name="T74" fmla="*/ 2147483646 w 685"/>
              <a:gd name="T75" fmla="*/ 2147483646 h 569"/>
              <a:gd name="T76" fmla="*/ 2147483646 w 685"/>
              <a:gd name="T77" fmla="*/ 2147483646 h 569"/>
              <a:gd name="T78" fmla="*/ 2147483646 w 685"/>
              <a:gd name="T79" fmla="*/ 2147483646 h 5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85" h="569">
                <a:moveTo>
                  <a:pt x="615" y="348"/>
                </a:moveTo>
                <a:lnTo>
                  <a:pt x="613" y="353"/>
                </a:lnTo>
                <a:lnTo>
                  <a:pt x="610" y="355"/>
                </a:lnTo>
                <a:lnTo>
                  <a:pt x="610" y="367"/>
                </a:lnTo>
                <a:lnTo>
                  <a:pt x="598" y="379"/>
                </a:lnTo>
                <a:lnTo>
                  <a:pt x="557" y="569"/>
                </a:lnTo>
                <a:lnTo>
                  <a:pt x="327" y="516"/>
                </a:lnTo>
                <a:lnTo>
                  <a:pt x="10" y="430"/>
                </a:lnTo>
                <a:lnTo>
                  <a:pt x="5" y="425"/>
                </a:lnTo>
                <a:lnTo>
                  <a:pt x="0" y="401"/>
                </a:lnTo>
                <a:lnTo>
                  <a:pt x="5" y="391"/>
                </a:lnTo>
                <a:lnTo>
                  <a:pt x="5" y="382"/>
                </a:lnTo>
                <a:lnTo>
                  <a:pt x="10" y="365"/>
                </a:lnTo>
                <a:lnTo>
                  <a:pt x="7" y="331"/>
                </a:lnTo>
                <a:lnTo>
                  <a:pt x="12" y="324"/>
                </a:lnTo>
                <a:lnTo>
                  <a:pt x="19" y="322"/>
                </a:lnTo>
                <a:lnTo>
                  <a:pt x="24" y="314"/>
                </a:lnTo>
                <a:lnTo>
                  <a:pt x="27" y="305"/>
                </a:lnTo>
                <a:lnTo>
                  <a:pt x="31" y="300"/>
                </a:lnTo>
                <a:lnTo>
                  <a:pt x="34" y="286"/>
                </a:lnTo>
                <a:lnTo>
                  <a:pt x="36" y="283"/>
                </a:lnTo>
                <a:lnTo>
                  <a:pt x="58" y="259"/>
                </a:lnTo>
                <a:lnTo>
                  <a:pt x="67" y="238"/>
                </a:lnTo>
                <a:lnTo>
                  <a:pt x="84" y="204"/>
                </a:lnTo>
                <a:lnTo>
                  <a:pt x="103" y="144"/>
                </a:lnTo>
                <a:lnTo>
                  <a:pt x="118" y="120"/>
                </a:lnTo>
                <a:lnTo>
                  <a:pt x="130" y="81"/>
                </a:lnTo>
                <a:lnTo>
                  <a:pt x="147" y="36"/>
                </a:lnTo>
                <a:lnTo>
                  <a:pt x="152" y="19"/>
                </a:lnTo>
                <a:lnTo>
                  <a:pt x="154" y="7"/>
                </a:lnTo>
                <a:lnTo>
                  <a:pt x="154" y="2"/>
                </a:lnTo>
                <a:lnTo>
                  <a:pt x="161" y="0"/>
                </a:lnTo>
                <a:lnTo>
                  <a:pt x="171" y="2"/>
                </a:lnTo>
                <a:lnTo>
                  <a:pt x="176" y="0"/>
                </a:lnTo>
                <a:lnTo>
                  <a:pt x="188" y="7"/>
                </a:lnTo>
                <a:lnTo>
                  <a:pt x="195" y="12"/>
                </a:lnTo>
                <a:lnTo>
                  <a:pt x="197" y="16"/>
                </a:lnTo>
                <a:lnTo>
                  <a:pt x="209" y="16"/>
                </a:lnTo>
                <a:lnTo>
                  <a:pt x="226" y="28"/>
                </a:lnTo>
                <a:lnTo>
                  <a:pt x="228" y="45"/>
                </a:lnTo>
                <a:lnTo>
                  <a:pt x="226" y="50"/>
                </a:lnTo>
                <a:lnTo>
                  <a:pt x="224" y="79"/>
                </a:lnTo>
                <a:lnTo>
                  <a:pt x="228" y="86"/>
                </a:lnTo>
                <a:lnTo>
                  <a:pt x="250" y="98"/>
                </a:lnTo>
                <a:lnTo>
                  <a:pt x="276" y="101"/>
                </a:lnTo>
                <a:lnTo>
                  <a:pt x="293" y="98"/>
                </a:lnTo>
                <a:lnTo>
                  <a:pt x="308" y="101"/>
                </a:lnTo>
                <a:lnTo>
                  <a:pt x="336" y="108"/>
                </a:lnTo>
                <a:lnTo>
                  <a:pt x="341" y="117"/>
                </a:lnTo>
                <a:lnTo>
                  <a:pt x="377" y="113"/>
                </a:lnTo>
                <a:lnTo>
                  <a:pt x="387" y="117"/>
                </a:lnTo>
                <a:lnTo>
                  <a:pt x="392" y="120"/>
                </a:lnTo>
                <a:lnTo>
                  <a:pt x="411" y="122"/>
                </a:lnTo>
                <a:lnTo>
                  <a:pt x="420" y="122"/>
                </a:lnTo>
                <a:lnTo>
                  <a:pt x="430" y="117"/>
                </a:lnTo>
                <a:lnTo>
                  <a:pt x="440" y="117"/>
                </a:lnTo>
                <a:lnTo>
                  <a:pt x="452" y="120"/>
                </a:lnTo>
                <a:lnTo>
                  <a:pt x="459" y="117"/>
                </a:lnTo>
                <a:lnTo>
                  <a:pt x="466" y="117"/>
                </a:lnTo>
                <a:lnTo>
                  <a:pt x="473" y="120"/>
                </a:lnTo>
                <a:lnTo>
                  <a:pt x="483" y="120"/>
                </a:lnTo>
                <a:lnTo>
                  <a:pt x="490" y="122"/>
                </a:lnTo>
                <a:lnTo>
                  <a:pt x="497" y="122"/>
                </a:lnTo>
                <a:lnTo>
                  <a:pt x="509" y="117"/>
                </a:lnTo>
                <a:lnTo>
                  <a:pt x="658" y="153"/>
                </a:lnTo>
                <a:lnTo>
                  <a:pt x="661" y="163"/>
                </a:lnTo>
                <a:lnTo>
                  <a:pt x="668" y="173"/>
                </a:lnTo>
                <a:lnTo>
                  <a:pt x="673" y="173"/>
                </a:lnTo>
                <a:lnTo>
                  <a:pt x="682" y="180"/>
                </a:lnTo>
                <a:lnTo>
                  <a:pt x="685" y="194"/>
                </a:lnTo>
                <a:lnTo>
                  <a:pt x="646" y="252"/>
                </a:lnTo>
                <a:lnTo>
                  <a:pt x="639" y="259"/>
                </a:lnTo>
                <a:lnTo>
                  <a:pt x="639" y="266"/>
                </a:lnTo>
                <a:lnTo>
                  <a:pt x="632" y="274"/>
                </a:lnTo>
                <a:lnTo>
                  <a:pt x="620" y="281"/>
                </a:lnTo>
                <a:lnTo>
                  <a:pt x="601" y="310"/>
                </a:lnTo>
                <a:lnTo>
                  <a:pt x="598" y="322"/>
                </a:lnTo>
                <a:lnTo>
                  <a:pt x="601" y="329"/>
                </a:lnTo>
                <a:lnTo>
                  <a:pt x="613" y="334"/>
                </a:lnTo>
                <a:lnTo>
                  <a:pt x="615" y="348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Freeform 30">
            <a:extLst>
              <a:ext uri="{FF2B5EF4-FFF2-40B4-BE49-F238E27FC236}">
                <a16:creationId xmlns:a16="http://schemas.microsoft.com/office/drawing/2014/main" id="{1CB98389-6942-D74C-AF19-3523D715B7F4}"/>
              </a:ext>
            </a:extLst>
          </p:cNvPr>
          <p:cNvSpPr>
            <a:spLocks/>
          </p:cNvSpPr>
          <p:nvPr/>
        </p:nvSpPr>
        <p:spPr bwMode="auto">
          <a:xfrm>
            <a:off x="8821738" y="3629025"/>
            <a:ext cx="990600" cy="506413"/>
          </a:xfrm>
          <a:custGeom>
            <a:avLst/>
            <a:gdLst>
              <a:gd name="T0" fmla="*/ 2147483646 w 624"/>
              <a:gd name="T1" fmla="*/ 2147483646 h 319"/>
              <a:gd name="T2" fmla="*/ 2147483646 w 624"/>
              <a:gd name="T3" fmla="*/ 2147483646 h 319"/>
              <a:gd name="T4" fmla="*/ 2147483646 w 624"/>
              <a:gd name="T5" fmla="*/ 2147483646 h 319"/>
              <a:gd name="T6" fmla="*/ 2147483646 w 624"/>
              <a:gd name="T7" fmla="*/ 2147483646 h 319"/>
              <a:gd name="T8" fmla="*/ 2147483646 w 624"/>
              <a:gd name="T9" fmla="*/ 2147483646 h 319"/>
              <a:gd name="T10" fmla="*/ 2147483646 w 624"/>
              <a:gd name="T11" fmla="*/ 2147483646 h 319"/>
              <a:gd name="T12" fmla="*/ 2147483646 w 624"/>
              <a:gd name="T13" fmla="*/ 2147483646 h 319"/>
              <a:gd name="T14" fmla="*/ 2147483646 w 624"/>
              <a:gd name="T15" fmla="*/ 2147483646 h 319"/>
              <a:gd name="T16" fmla="*/ 2147483646 w 624"/>
              <a:gd name="T17" fmla="*/ 2147483646 h 319"/>
              <a:gd name="T18" fmla="*/ 2147483646 w 624"/>
              <a:gd name="T19" fmla="*/ 2147483646 h 319"/>
              <a:gd name="T20" fmla="*/ 2147483646 w 624"/>
              <a:gd name="T21" fmla="*/ 2147483646 h 319"/>
              <a:gd name="T22" fmla="*/ 2147483646 w 624"/>
              <a:gd name="T23" fmla="*/ 2147483646 h 319"/>
              <a:gd name="T24" fmla="*/ 2147483646 w 624"/>
              <a:gd name="T25" fmla="*/ 2147483646 h 319"/>
              <a:gd name="T26" fmla="*/ 2147483646 w 624"/>
              <a:gd name="T27" fmla="*/ 2147483646 h 319"/>
              <a:gd name="T28" fmla="*/ 2147483646 w 624"/>
              <a:gd name="T29" fmla="*/ 2147483646 h 319"/>
              <a:gd name="T30" fmla="*/ 2147483646 w 624"/>
              <a:gd name="T31" fmla="*/ 2147483646 h 319"/>
              <a:gd name="T32" fmla="*/ 2147483646 w 624"/>
              <a:gd name="T33" fmla="*/ 2147483646 h 319"/>
              <a:gd name="T34" fmla="*/ 2147483646 w 624"/>
              <a:gd name="T35" fmla="*/ 2147483646 h 319"/>
              <a:gd name="T36" fmla="*/ 2147483646 w 624"/>
              <a:gd name="T37" fmla="*/ 2147483646 h 319"/>
              <a:gd name="T38" fmla="*/ 2147483646 w 624"/>
              <a:gd name="T39" fmla="*/ 2147483646 h 319"/>
              <a:gd name="T40" fmla="*/ 2147483646 w 624"/>
              <a:gd name="T41" fmla="*/ 2147483646 h 319"/>
              <a:gd name="T42" fmla="*/ 2147483646 w 624"/>
              <a:gd name="T43" fmla="*/ 2147483646 h 319"/>
              <a:gd name="T44" fmla="*/ 2147483646 w 624"/>
              <a:gd name="T45" fmla="*/ 2147483646 h 319"/>
              <a:gd name="T46" fmla="*/ 2147483646 w 624"/>
              <a:gd name="T47" fmla="*/ 2147483646 h 319"/>
              <a:gd name="T48" fmla="*/ 2147483646 w 624"/>
              <a:gd name="T49" fmla="*/ 0 h 319"/>
              <a:gd name="T50" fmla="*/ 2147483646 w 624"/>
              <a:gd name="T51" fmla="*/ 2147483646 h 319"/>
              <a:gd name="T52" fmla="*/ 2147483646 w 624"/>
              <a:gd name="T53" fmla="*/ 0 h 319"/>
              <a:gd name="T54" fmla="*/ 2147483646 w 624"/>
              <a:gd name="T55" fmla="*/ 2147483646 h 319"/>
              <a:gd name="T56" fmla="*/ 2147483646 w 624"/>
              <a:gd name="T57" fmla="*/ 2147483646 h 319"/>
              <a:gd name="T58" fmla="*/ 2147483646 w 624"/>
              <a:gd name="T59" fmla="*/ 2147483646 h 319"/>
              <a:gd name="T60" fmla="*/ 2147483646 w 624"/>
              <a:gd name="T61" fmla="*/ 2147483646 h 319"/>
              <a:gd name="T62" fmla="*/ 2147483646 w 624"/>
              <a:gd name="T63" fmla="*/ 2147483646 h 319"/>
              <a:gd name="T64" fmla="*/ 2147483646 w 624"/>
              <a:gd name="T65" fmla="*/ 2147483646 h 319"/>
              <a:gd name="T66" fmla="*/ 2147483646 w 624"/>
              <a:gd name="T67" fmla="*/ 2147483646 h 319"/>
              <a:gd name="T68" fmla="*/ 2147483646 w 624"/>
              <a:gd name="T69" fmla="*/ 2147483646 h 319"/>
              <a:gd name="T70" fmla="*/ 2147483646 w 624"/>
              <a:gd name="T71" fmla="*/ 2147483646 h 319"/>
              <a:gd name="T72" fmla="*/ 2147483646 w 624"/>
              <a:gd name="T73" fmla="*/ 2147483646 h 319"/>
              <a:gd name="T74" fmla="*/ 2147483646 w 624"/>
              <a:gd name="T75" fmla="*/ 2147483646 h 319"/>
              <a:gd name="T76" fmla="*/ 2147483646 w 624"/>
              <a:gd name="T77" fmla="*/ 2147483646 h 319"/>
              <a:gd name="T78" fmla="*/ 2147483646 w 624"/>
              <a:gd name="T79" fmla="*/ 2147483646 h 319"/>
              <a:gd name="T80" fmla="*/ 2147483646 w 624"/>
              <a:gd name="T81" fmla="*/ 2147483646 h 319"/>
              <a:gd name="T82" fmla="*/ 2147483646 w 624"/>
              <a:gd name="T83" fmla="*/ 2147483646 h 319"/>
              <a:gd name="T84" fmla="*/ 2147483646 w 624"/>
              <a:gd name="T85" fmla="*/ 2147483646 h 319"/>
              <a:gd name="T86" fmla="*/ 2147483646 w 624"/>
              <a:gd name="T87" fmla="*/ 2147483646 h 319"/>
              <a:gd name="T88" fmla="*/ 2147483646 w 624"/>
              <a:gd name="T89" fmla="*/ 2147483646 h 319"/>
              <a:gd name="T90" fmla="*/ 2147483646 w 624"/>
              <a:gd name="T91" fmla="*/ 2147483646 h 319"/>
              <a:gd name="T92" fmla="*/ 2147483646 w 624"/>
              <a:gd name="T93" fmla="*/ 2147483646 h 319"/>
              <a:gd name="T94" fmla="*/ 2147483646 w 624"/>
              <a:gd name="T95" fmla="*/ 2147483646 h 319"/>
              <a:gd name="T96" fmla="*/ 2147483646 w 624"/>
              <a:gd name="T97" fmla="*/ 2147483646 h 319"/>
              <a:gd name="T98" fmla="*/ 2147483646 w 624"/>
              <a:gd name="T99" fmla="*/ 2147483646 h 319"/>
              <a:gd name="T100" fmla="*/ 2147483646 w 624"/>
              <a:gd name="T101" fmla="*/ 2147483646 h 319"/>
              <a:gd name="T102" fmla="*/ 2147483646 w 624"/>
              <a:gd name="T103" fmla="*/ 2147483646 h 319"/>
              <a:gd name="T104" fmla="*/ 2147483646 w 624"/>
              <a:gd name="T105" fmla="*/ 2147483646 h 319"/>
              <a:gd name="T106" fmla="*/ 2147483646 w 624"/>
              <a:gd name="T107" fmla="*/ 2147483646 h 319"/>
              <a:gd name="T108" fmla="*/ 2147483646 w 624"/>
              <a:gd name="T109" fmla="*/ 2147483646 h 3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24" h="319">
                <a:moveTo>
                  <a:pt x="0" y="319"/>
                </a:moveTo>
                <a:lnTo>
                  <a:pt x="124" y="310"/>
                </a:lnTo>
                <a:lnTo>
                  <a:pt x="124" y="298"/>
                </a:lnTo>
                <a:lnTo>
                  <a:pt x="120" y="293"/>
                </a:lnTo>
                <a:lnTo>
                  <a:pt x="134" y="290"/>
                </a:lnTo>
                <a:lnTo>
                  <a:pt x="141" y="295"/>
                </a:lnTo>
                <a:lnTo>
                  <a:pt x="492" y="262"/>
                </a:lnTo>
                <a:lnTo>
                  <a:pt x="501" y="257"/>
                </a:lnTo>
                <a:lnTo>
                  <a:pt x="506" y="252"/>
                </a:lnTo>
                <a:lnTo>
                  <a:pt x="538" y="238"/>
                </a:lnTo>
                <a:lnTo>
                  <a:pt x="540" y="230"/>
                </a:lnTo>
                <a:lnTo>
                  <a:pt x="557" y="218"/>
                </a:lnTo>
                <a:lnTo>
                  <a:pt x="557" y="211"/>
                </a:lnTo>
                <a:lnTo>
                  <a:pt x="559" y="206"/>
                </a:lnTo>
                <a:lnTo>
                  <a:pt x="569" y="201"/>
                </a:lnTo>
                <a:lnTo>
                  <a:pt x="569" y="192"/>
                </a:lnTo>
                <a:lnTo>
                  <a:pt x="578" y="185"/>
                </a:lnTo>
                <a:lnTo>
                  <a:pt x="622" y="146"/>
                </a:lnTo>
                <a:lnTo>
                  <a:pt x="624" y="139"/>
                </a:lnTo>
                <a:lnTo>
                  <a:pt x="617" y="139"/>
                </a:lnTo>
                <a:lnTo>
                  <a:pt x="612" y="134"/>
                </a:lnTo>
                <a:lnTo>
                  <a:pt x="610" y="134"/>
                </a:lnTo>
                <a:lnTo>
                  <a:pt x="607" y="132"/>
                </a:lnTo>
                <a:lnTo>
                  <a:pt x="598" y="127"/>
                </a:lnTo>
                <a:lnTo>
                  <a:pt x="595" y="127"/>
                </a:lnTo>
                <a:lnTo>
                  <a:pt x="593" y="125"/>
                </a:lnTo>
                <a:lnTo>
                  <a:pt x="581" y="108"/>
                </a:lnTo>
                <a:lnTo>
                  <a:pt x="564" y="86"/>
                </a:lnTo>
                <a:lnTo>
                  <a:pt x="562" y="81"/>
                </a:lnTo>
                <a:lnTo>
                  <a:pt x="562" y="74"/>
                </a:lnTo>
                <a:lnTo>
                  <a:pt x="562" y="64"/>
                </a:lnTo>
                <a:lnTo>
                  <a:pt x="559" y="50"/>
                </a:lnTo>
                <a:lnTo>
                  <a:pt x="557" y="48"/>
                </a:lnTo>
                <a:lnTo>
                  <a:pt x="547" y="40"/>
                </a:lnTo>
                <a:lnTo>
                  <a:pt x="538" y="38"/>
                </a:lnTo>
                <a:lnTo>
                  <a:pt x="530" y="26"/>
                </a:lnTo>
                <a:lnTo>
                  <a:pt x="526" y="19"/>
                </a:lnTo>
                <a:lnTo>
                  <a:pt x="516" y="26"/>
                </a:lnTo>
                <a:lnTo>
                  <a:pt x="513" y="31"/>
                </a:lnTo>
                <a:lnTo>
                  <a:pt x="506" y="33"/>
                </a:lnTo>
                <a:lnTo>
                  <a:pt x="506" y="36"/>
                </a:lnTo>
                <a:lnTo>
                  <a:pt x="492" y="38"/>
                </a:lnTo>
                <a:lnTo>
                  <a:pt x="477" y="33"/>
                </a:lnTo>
                <a:lnTo>
                  <a:pt x="473" y="33"/>
                </a:lnTo>
                <a:lnTo>
                  <a:pt x="465" y="43"/>
                </a:lnTo>
                <a:lnTo>
                  <a:pt x="449" y="31"/>
                </a:lnTo>
                <a:lnTo>
                  <a:pt x="429" y="31"/>
                </a:lnTo>
                <a:lnTo>
                  <a:pt x="417" y="26"/>
                </a:lnTo>
                <a:lnTo>
                  <a:pt x="413" y="12"/>
                </a:lnTo>
                <a:lnTo>
                  <a:pt x="396" y="0"/>
                </a:lnTo>
                <a:lnTo>
                  <a:pt x="386" y="4"/>
                </a:lnTo>
                <a:lnTo>
                  <a:pt x="381" y="4"/>
                </a:lnTo>
                <a:lnTo>
                  <a:pt x="372" y="0"/>
                </a:lnTo>
                <a:lnTo>
                  <a:pt x="365" y="0"/>
                </a:lnTo>
                <a:lnTo>
                  <a:pt x="362" y="7"/>
                </a:lnTo>
                <a:lnTo>
                  <a:pt x="362" y="14"/>
                </a:lnTo>
                <a:lnTo>
                  <a:pt x="367" y="31"/>
                </a:lnTo>
                <a:lnTo>
                  <a:pt x="365" y="38"/>
                </a:lnTo>
                <a:lnTo>
                  <a:pt x="355" y="40"/>
                </a:lnTo>
                <a:lnTo>
                  <a:pt x="343" y="50"/>
                </a:lnTo>
                <a:lnTo>
                  <a:pt x="329" y="48"/>
                </a:lnTo>
                <a:lnTo>
                  <a:pt x="321" y="52"/>
                </a:lnTo>
                <a:lnTo>
                  <a:pt x="321" y="67"/>
                </a:lnTo>
                <a:lnTo>
                  <a:pt x="288" y="110"/>
                </a:lnTo>
                <a:lnTo>
                  <a:pt x="283" y="132"/>
                </a:lnTo>
                <a:lnTo>
                  <a:pt x="261" y="132"/>
                </a:lnTo>
                <a:lnTo>
                  <a:pt x="252" y="120"/>
                </a:lnTo>
                <a:lnTo>
                  <a:pt x="247" y="120"/>
                </a:lnTo>
                <a:lnTo>
                  <a:pt x="242" y="127"/>
                </a:lnTo>
                <a:lnTo>
                  <a:pt x="235" y="149"/>
                </a:lnTo>
                <a:lnTo>
                  <a:pt x="228" y="153"/>
                </a:lnTo>
                <a:lnTo>
                  <a:pt x="221" y="149"/>
                </a:lnTo>
                <a:lnTo>
                  <a:pt x="213" y="141"/>
                </a:lnTo>
                <a:lnTo>
                  <a:pt x="199" y="146"/>
                </a:lnTo>
                <a:lnTo>
                  <a:pt x="194" y="163"/>
                </a:lnTo>
                <a:lnTo>
                  <a:pt x="189" y="163"/>
                </a:lnTo>
                <a:lnTo>
                  <a:pt x="187" y="161"/>
                </a:lnTo>
                <a:lnTo>
                  <a:pt x="160" y="151"/>
                </a:lnTo>
                <a:lnTo>
                  <a:pt x="141" y="158"/>
                </a:lnTo>
                <a:lnTo>
                  <a:pt x="124" y="156"/>
                </a:lnTo>
                <a:lnTo>
                  <a:pt x="122" y="163"/>
                </a:lnTo>
                <a:lnTo>
                  <a:pt x="124" y="168"/>
                </a:lnTo>
                <a:lnTo>
                  <a:pt x="117" y="170"/>
                </a:lnTo>
                <a:lnTo>
                  <a:pt x="110" y="170"/>
                </a:lnTo>
                <a:lnTo>
                  <a:pt x="112" y="170"/>
                </a:lnTo>
                <a:lnTo>
                  <a:pt x="108" y="175"/>
                </a:lnTo>
                <a:lnTo>
                  <a:pt x="108" y="185"/>
                </a:lnTo>
                <a:lnTo>
                  <a:pt x="103" y="187"/>
                </a:lnTo>
                <a:lnTo>
                  <a:pt x="103" y="189"/>
                </a:lnTo>
                <a:lnTo>
                  <a:pt x="112" y="201"/>
                </a:lnTo>
                <a:lnTo>
                  <a:pt x="110" y="204"/>
                </a:lnTo>
                <a:lnTo>
                  <a:pt x="84" y="211"/>
                </a:lnTo>
                <a:lnTo>
                  <a:pt x="76" y="214"/>
                </a:lnTo>
                <a:lnTo>
                  <a:pt x="79" y="226"/>
                </a:lnTo>
                <a:lnTo>
                  <a:pt x="84" y="247"/>
                </a:lnTo>
                <a:lnTo>
                  <a:pt x="72" y="252"/>
                </a:lnTo>
                <a:lnTo>
                  <a:pt x="62" y="245"/>
                </a:lnTo>
                <a:lnTo>
                  <a:pt x="50" y="240"/>
                </a:lnTo>
                <a:lnTo>
                  <a:pt x="36" y="238"/>
                </a:lnTo>
                <a:lnTo>
                  <a:pt x="26" y="242"/>
                </a:lnTo>
                <a:lnTo>
                  <a:pt x="21" y="262"/>
                </a:lnTo>
                <a:lnTo>
                  <a:pt x="24" y="264"/>
                </a:lnTo>
                <a:lnTo>
                  <a:pt x="26" y="264"/>
                </a:lnTo>
                <a:lnTo>
                  <a:pt x="31" y="269"/>
                </a:lnTo>
                <a:lnTo>
                  <a:pt x="33" y="278"/>
                </a:lnTo>
                <a:lnTo>
                  <a:pt x="24" y="305"/>
                </a:lnTo>
                <a:lnTo>
                  <a:pt x="19" y="310"/>
                </a:lnTo>
                <a:lnTo>
                  <a:pt x="16" y="307"/>
                </a:lnTo>
                <a:lnTo>
                  <a:pt x="4" y="312"/>
                </a:lnTo>
                <a:lnTo>
                  <a:pt x="0" y="319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Freeform 31">
            <a:extLst>
              <a:ext uri="{FF2B5EF4-FFF2-40B4-BE49-F238E27FC236}">
                <a16:creationId xmlns:a16="http://schemas.microsoft.com/office/drawing/2014/main" id="{DDB4EB15-208F-D842-9CB3-69D5A170A9A8}"/>
              </a:ext>
            </a:extLst>
          </p:cNvPr>
          <p:cNvSpPr>
            <a:spLocks/>
          </p:cNvSpPr>
          <p:nvPr/>
        </p:nvSpPr>
        <p:spPr bwMode="auto">
          <a:xfrm>
            <a:off x="10891838" y="1843088"/>
            <a:ext cx="495300" cy="793750"/>
          </a:xfrm>
          <a:custGeom>
            <a:avLst/>
            <a:gdLst>
              <a:gd name="T0" fmla="*/ 2147483646 w 312"/>
              <a:gd name="T1" fmla="*/ 2147483646 h 500"/>
              <a:gd name="T2" fmla="*/ 2147483646 w 312"/>
              <a:gd name="T3" fmla="*/ 2147483646 h 500"/>
              <a:gd name="T4" fmla="*/ 2147483646 w 312"/>
              <a:gd name="T5" fmla="*/ 2147483646 h 500"/>
              <a:gd name="T6" fmla="*/ 2147483646 w 312"/>
              <a:gd name="T7" fmla="*/ 2147483646 h 500"/>
              <a:gd name="T8" fmla="*/ 2147483646 w 312"/>
              <a:gd name="T9" fmla="*/ 2147483646 h 500"/>
              <a:gd name="T10" fmla="*/ 2147483646 w 312"/>
              <a:gd name="T11" fmla="*/ 2147483646 h 500"/>
              <a:gd name="T12" fmla="*/ 2147483646 w 312"/>
              <a:gd name="T13" fmla="*/ 2147483646 h 500"/>
              <a:gd name="T14" fmla="*/ 2147483646 w 312"/>
              <a:gd name="T15" fmla="*/ 2147483646 h 500"/>
              <a:gd name="T16" fmla="*/ 2147483646 w 312"/>
              <a:gd name="T17" fmla="*/ 2147483646 h 500"/>
              <a:gd name="T18" fmla="*/ 2147483646 w 312"/>
              <a:gd name="T19" fmla="*/ 2147483646 h 500"/>
              <a:gd name="T20" fmla="*/ 2147483646 w 312"/>
              <a:gd name="T21" fmla="*/ 2147483646 h 500"/>
              <a:gd name="T22" fmla="*/ 2147483646 w 312"/>
              <a:gd name="T23" fmla="*/ 2147483646 h 500"/>
              <a:gd name="T24" fmla="*/ 2147483646 w 312"/>
              <a:gd name="T25" fmla="*/ 2147483646 h 500"/>
              <a:gd name="T26" fmla="*/ 2147483646 w 312"/>
              <a:gd name="T27" fmla="*/ 2147483646 h 500"/>
              <a:gd name="T28" fmla="*/ 2147483646 w 312"/>
              <a:gd name="T29" fmla="*/ 2147483646 h 500"/>
              <a:gd name="T30" fmla="*/ 2147483646 w 312"/>
              <a:gd name="T31" fmla="*/ 2147483646 h 500"/>
              <a:gd name="T32" fmla="*/ 2147483646 w 312"/>
              <a:gd name="T33" fmla="*/ 2147483646 h 500"/>
              <a:gd name="T34" fmla="*/ 2147483646 w 312"/>
              <a:gd name="T35" fmla="*/ 2147483646 h 500"/>
              <a:gd name="T36" fmla="*/ 2147483646 w 312"/>
              <a:gd name="T37" fmla="*/ 2147483646 h 500"/>
              <a:gd name="T38" fmla="*/ 2147483646 w 312"/>
              <a:gd name="T39" fmla="*/ 2147483646 h 500"/>
              <a:gd name="T40" fmla="*/ 2147483646 w 312"/>
              <a:gd name="T41" fmla="*/ 2147483646 h 500"/>
              <a:gd name="T42" fmla="*/ 2147483646 w 312"/>
              <a:gd name="T43" fmla="*/ 2147483646 h 500"/>
              <a:gd name="T44" fmla="*/ 2147483646 w 312"/>
              <a:gd name="T45" fmla="*/ 2147483646 h 500"/>
              <a:gd name="T46" fmla="*/ 2147483646 w 312"/>
              <a:gd name="T47" fmla="*/ 2147483646 h 500"/>
              <a:gd name="T48" fmla="*/ 2147483646 w 312"/>
              <a:gd name="T49" fmla="*/ 2147483646 h 500"/>
              <a:gd name="T50" fmla="*/ 2147483646 w 312"/>
              <a:gd name="T51" fmla="*/ 2147483646 h 500"/>
              <a:gd name="T52" fmla="*/ 2147483646 w 312"/>
              <a:gd name="T53" fmla="*/ 2147483646 h 500"/>
              <a:gd name="T54" fmla="*/ 2147483646 w 312"/>
              <a:gd name="T55" fmla="*/ 2147483646 h 500"/>
              <a:gd name="T56" fmla="*/ 2147483646 w 312"/>
              <a:gd name="T57" fmla="*/ 2147483646 h 500"/>
              <a:gd name="T58" fmla="*/ 2147483646 w 312"/>
              <a:gd name="T59" fmla="*/ 2147483646 h 500"/>
              <a:gd name="T60" fmla="*/ 2147483646 w 312"/>
              <a:gd name="T61" fmla="*/ 2147483646 h 500"/>
              <a:gd name="T62" fmla="*/ 2147483646 w 312"/>
              <a:gd name="T63" fmla="*/ 2147483646 h 500"/>
              <a:gd name="T64" fmla="*/ 2147483646 w 312"/>
              <a:gd name="T65" fmla="*/ 2147483646 h 500"/>
              <a:gd name="T66" fmla="*/ 2147483646 w 312"/>
              <a:gd name="T67" fmla="*/ 2147483646 h 500"/>
              <a:gd name="T68" fmla="*/ 2147483646 w 312"/>
              <a:gd name="T69" fmla="*/ 2147483646 h 500"/>
              <a:gd name="T70" fmla="*/ 2147483646 w 312"/>
              <a:gd name="T71" fmla="*/ 2147483646 h 500"/>
              <a:gd name="T72" fmla="*/ 2147483646 w 312"/>
              <a:gd name="T73" fmla="*/ 2147483646 h 500"/>
              <a:gd name="T74" fmla="*/ 2147483646 w 312"/>
              <a:gd name="T75" fmla="*/ 2147483646 h 500"/>
              <a:gd name="T76" fmla="*/ 2147483646 w 312"/>
              <a:gd name="T77" fmla="*/ 2147483646 h 500"/>
              <a:gd name="T78" fmla="*/ 2147483646 w 312"/>
              <a:gd name="T79" fmla="*/ 0 h 500"/>
              <a:gd name="T80" fmla="*/ 2147483646 w 312"/>
              <a:gd name="T81" fmla="*/ 0 h 500"/>
              <a:gd name="T82" fmla="*/ 2147483646 w 312"/>
              <a:gd name="T83" fmla="*/ 2147483646 h 500"/>
              <a:gd name="T84" fmla="*/ 2147483646 w 312"/>
              <a:gd name="T85" fmla="*/ 2147483646 h 500"/>
              <a:gd name="T86" fmla="*/ 2147483646 w 312"/>
              <a:gd name="T87" fmla="*/ 2147483646 h 500"/>
              <a:gd name="T88" fmla="*/ 2147483646 w 312"/>
              <a:gd name="T89" fmla="*/ 2147483646 h 500"/>
              <a:gd name="T90" fmla="*/ 2147483646 w 312"/>
              <a:gd name="T91" fmla="*/ 2147483646 h 500"/>
              <a:gd name="T92" fmla="*/ 2147483646 w 312"/>
              <a:gd name="T93" fmla="*/ 2147483646 h 500"/>
              <a:gd name="T94" fmla="*/ 2147483646 w 312"/>
              <a:gd name="T95" fmla="*/ 2147483646 h 500"/>
              <a:gd name="T96" fmla="*/ 2147483646 w 312"/>
              <a:gd name="T97" fmla="*/ 2147483646 h 500"/>
              <a:gd name="T98" fmla="*/ 2147483646 w 312"/>
              <a:gd name="T99" fmla="*/ 2147483646 h 500"/>
              <a:gd name="T100" fmla="*/ 2147483646 w 312"/>
              <a:gd name="T101" fmla="*/ 2147483646 h 500"/>
              <a:gd name="T102" fmla="*/ 2147483646 w 312"/>
              <a:gd name="T103" fmla="*/ 2147483646 h 500"/>
              <a:gd name="T104" fmla="*/ 2147483646 w 312"/>
              <a:gd name="T105" fmla="*/ 2147483646 h 500"/>
              <a:gd name="T106" fmla="*/ 2147483646 w 312"/>
              <a:gd name="T107" fmla="*/ 2147483646 h 500"/>
              <a:gd name="T108" fmla="*/ 2147483646 w 312"/>
              <a:gd name="T109" fmla="*/ 2147483646 h 500"/>
              <a:gd name="T110" fmla="*/ 2147483646 w 312"/>
              <a:gd name="T111" fmla="*/ 2147483646 h 5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2" h="500">
                <a:moveTo>
                  <a:pt x="0" y="269"/>
                </a:moveTo>
                <a:lnTo>
                  <a:pt x="60" y="449"/>
                </a:lnTo>
                <a:lnTo>
                  <a:pt x="62" y="452"/>
                </a:lnTo>
                <a:lnTo>
                  <a:pt x="60" y="461"/>
                </a:lnTo>
                <a:lnTo>
                  <a:pt x="62" y="464"/>
                </a:lnTo>
                <a:lnTo>
                  <a:pt x="76" y="476"/>
                </a:lnTo>
                <a:lnTo>
                  <a:pt x="79" y="476"/>
                </a:lnTo>
                <a:lnTo>
                  <a:pt x="81" y="483"/>
                </a:lnTo>
                <a:lnTo>
                  <a:pt x="81" y="485"/>
                </a:lnTo>
                <a:lnTo>
                  <a:pt x="91" y="500"/>
                </a:lnTo>
                <a:lnTo>
                  <a:pt x="91" y="497"/>
                </a:lnTo>
                <a:lnTo>
                  <a:pt x="93" y="485"/>
                </a:lnTo>
                <a:lnTo>
                  <a:pt x="96" y="473"/>
                </a:lnTo>
                <a:lnTo>
                  <a:pt x="103" y="459"/>
                </a:lnTo>
                <a:lnTo>
                  <a:pt x="105" y="440"/>
                </a:lnTo>
                <a:lnTo>
                  <a:pt x="115" y="432"/>
                </a:lnTo>
                <a:lnTo>
                  <a:pt x="115" y="428"/>
                </a:lnTo>
                <a:lnTo>
                  <a:pt x="110" y="425"/>
                </a:lnTo>
                <a:lnTo>
                  <a:pt x="108" y="413"/>
                </a:lnTo>
                <a:lnTo>
                  <a:pt x="127" y="394"/>
                </a:lnTo>
                <a:lnTo>
                  <a:pt x="129" y="396"/>
                </a:lnTo>
                <a:lnTo>
                  <a:pt x="134" y="406"/>
                </a:lnTo>
                <a:lnTo>
                  <a:pt x="136" y="408"/>
                </a:lnTo>
                <a:lnTo>
                  <a:pt x="139" y="406"/>
                </a:lnTo>
                <a:lnTo>
                  <a:pt x="139" y="396"/>
                </a:lnTo>
                <a:lnTo>
                  <a:pt x="141" y="392"/>
                </a:lnTo>
                <a:lnTo>
                  <a:pt x="156" y="389"/>
                </a:lnTo>
                <a:lnTo>
                  <a:pt x="163" y="382"/>
                </a:lnTo>
                <a:lnTo>
                  <a:pt x="163" y="375"/>
                </a:lnTo>
                <a:lnTo>
                  <a:pt x="165" y="372"/>
                </a:lnTo>
                <a:lnTo>
                  <a:pt x="172" y="372"/>
                </a:lnTo>
                <a:lnTo>
                  <a:pt x="177" y="370"/>
                </a:lnTo>
                <a:lnTo>
                  <a:pt x="180" y="365"/>
                </a:lnTo>
                <a:lnTo>
                  <a:pt x="185" y="353"/>
                </a:lnTo>
                <a:lnTo>
                  <a:pt x="182" y="341"/>
                </a:lnTo>
                <a:lnTo>
                  <a:pt x="192" y="331"/>
                </a:lnTo>
                <a:lnTo>
                  <a:pt x="192" y="324"/>
                </a:lnTo>
                <a:lnTo>
                  <a:pt x="197" y="324"/>
                </a:lnTo>
                <a:lnTo>
                  <a:pt x="209" y="327"/>
                </a:lnTo>
                <a:lnTo>
                  <a:pt x="213" y="324"/>
                </a:lnTo>
                <a:lnTo>
                  <a:pt x="216" y="317"/>
                </a:lnTo>
                <a:lnTo>
                  <a:pt x="221" y="307"/>
                </a:lnTo>
                <a:lnTo>
                  <a:pt x="225" y="307"/>
                </a:lnTo>
                <a:lnTo>
                  <a:pt x="230" y="295"/>
                </a:lnTo>
                <a:lnTo>
                  <a:pt x="242" y="295"/>
                </a:lnTo>
                <a:lnTo>
                  <a:pt x="252" y="305"/>
                </a:lnTo>
                <a:lnTo>
                  <a:pt x="264" y="283"/>
                </a:lnTo>
                <a:lnTo>
                  <a:pt x="273" y="279"/>
                </a:lnTo>
                <a:lnTo>
                  <a:pt x="288" y="264"/>
                </a:lnTo>
                <a:lnTo>
                  <a:pt x="293" y="257"/>
                </a:lnTo>
                <a:lnTo>
                  <a:pt x="295" y="255"/>
                </a:lnTo>
                <a:lnTo>
                  <a:pt x="300" y="255"/>
                </a:lnTo>
                <a:lnTo>
                  <a:pt x="307" y="250"/>
                </a:lnTo>
                <a:lnTo>
                  <a:pt x="312" y="240"/>
                </a:lnTo>
                <a:lnTo>
                  <a:pt x="309" y="235"/>
                </a:lnTo>
                <a:lnTo>
                  <a:pt x="302" y="231"/>
                </a:lnTo>
                <a:lnTo>
                  <a:pt x="302" y="233"/>
                </a:lnTo>
                <a:lnTo>
                  <a:pt x="297" y="231"/>
                </a:lnTo>
                <a:lnTo>
                  <a:pt x="300" y="223"/>
                </a:lnTo>
                <a:lnTo>
                  <a:pt x="302" y="221"/>
                </a:lnTo>
                <a:lnTo>
                  <a:pt x="302" y="216"/>
                </a:lnTo>
                <a:lnTo>
                  <a:pt x="297" y="202"/>
                </a:lnTo>
                <a:lnTo>
                  <a:pt x="288" y="197"/>
                </a:lnTo>
                <a:lnTo>
                  <a:pt x="283" y="199"/>
                </a:lnTo>
                <a:lnTo>
                  <a:pt x="281" y="202"/>
                </a:lnTo>
                <a:lnTo>
                  <a:pt x="273" y="204"/>
                </a:lnTo>
                <a:lnTo>
                  <a:pt x="266" y="202"/>
                </a:lnTo>
                <a:lnTo>
                  <a:pt x="259" y="173"/>
                </a:lnTo>
                <a:lnTo>
                  <a:pt x="261" y="170"/>
                </a:lnTo>
                <a:lnTo>
                  <a:pt x="261" y="166"/>
                </a:lnTo>
                <a:lnTo>
                  <a:pt x="259" y="163"/>
                </a:lnTo>
                <a:lnTo>
                  <a:pt x="252" y="163"/>
                </a:lnTo>
                <a:lnTo>
                  <a:pt x="249" y="166"/>
                </a:lnTo>
                <a:lnTo>
                  <a:pt x="240" y="161"/>
                </a:lnTo>
                <a:lnTo>
                  <a:pt x="233" y="161"/>
                </a:lnTo>
                <a:lnTo>
                  <a:pt x="228" y="158"/>
                </a:lnTo>
                <a:lnTo>
                  <a:pt x="223" y="142"/>
                </a:lnTo>
                <a:lnTo>
                  <a:pt x="223" y="137"/>
                </a:lnTo>
                <a:lnTo>
                  <a:pt x="187" y="21"/>
                </a:lnTo>
                <a:lnTo>
                  <a:pt x="153" y="0"/>
                </a:lnTo>
                <a:lnTo>
                  <a:pt x="144" y="0"/>
                </a:lnTo>
                <a:lnTo>
                  <a:pt x="136" y="0"/>
                </a:lnTo>
                <a:lnTo>
                  <a:pt x="134" y="5"/>
                </a:lnTo>
                <a:lnTo>
                  <a:pt x="132" y="9"/>
                </a:lnTo>
                <a:lnTo>
                  <a:pt x="127" y="9"/>
                </a:lnTo>
                <a:lnTo>
                  <a:pt x="115" y="17"/>
                </a:lnTo>
                <a:lnTo>
                  <a:pt x="98" y="29"/>
                </a:lnTo>
                <a:lnTo>
                  <a:pt x="93" y="31"/>
                </a:lnTo>
                <a:lnTo>
                  <a:pt x="86" y="24"/>
                </a:lnTo>
                <a:lnTo>
                  <a:pt x="88" y="12"/>
                </a:lnTo>
                <a:lnTo>
                  <a:pt x="86" y="7"/>
                </a:lnTo>
                <a:lnTo>
                  <a:pt x="79" y="7"/>
                </a:lnTo>
                <a:lnTo>
                  <a:pt x="67" y="12"/>
                </a:lnTo>
                <a:lnTo>
                  <a:pt x="40" y="103"/>
                </a:lnTo>
                <a:lnTo>
                  <a:pt x="38" y="115"/>
                </a:lnTo>
                <a:lnTo>
                  <a:pt x="43" y="122"/>
                </a:lnTo>
                <a:lnTo>
                  <a:pt x="45" y="132"/>
                </a:lnTo>
                <a:lnTo>
                  <a:pt x="40" y="139"/>
                </a:lnTo>
                <a:lnTo>
                  <a:pt x="38" y="144"/>
                </a:lnTo>
                <a:lnTo>
                  <a:pt x="33" y="151"/>
                </a:lnTo>
                <a:lnTo>
                  <a:pt x="43" y="190"/>
                </a:lnTo>
                <a:lnTo>
                  <a:pt x="38" y="202"/>
                </a:lnTo>
                <a:lnTo>
                  <a:pt x="38" y="211"/>
                </a:lnTo>
                <a:lnTo>
                  <a:pt x="24" y="228"/>
                </a:lnTo>
                <a:lnTo>
                  <a:pt x="24" y="235"/>
                </a:lnTo>
                <a:lnTo>
                  <a:pt x="28" y="247"/>
                </a:lnTo>
                <a:lnTo>
                  <a:pt x="26" y="250"/>
                </a:lnTo>
                <a:lnTo>
                  <a:pt x="19" y="250"/>
                </a:lnTo>
                <a:lnTo>
                  <a:pt x="21" y="259"/>
                </a:lnTo>
                <a:lnTo>
                  <a:pt x="19" y="264"/>
                </a:lnTo>
                <a:lnTo>
                  <a:pt x="14" y="264"/>
                </a:lnTo>
                <a:lnTo>
                  <a:pt x="7" y="262"/>
                </a:lnTo>
                <a:lnTo>
                  <a:pt x="0" y="269"/>
                </a:lnTo>
                <a:close/>
              </a:path>
            </a:pathLst>
          </a:custGeom>
          <a:solidFill>
            <a:schemeClr val="tx1">
              <a:alpha val="1294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Freeform 32">
            <a:extLst>
              <a:ext uri="{FF2B5EF4-FFF2-40B4-BE49-F238E27FC236}">
                <a16:creationId xmlns:a16="http://schemas.microsoft.com/office/drawing/2014/main" id="{75ADA6AA-EF9D-1D4D-8839-0A59F5BFBAC8}"/>
              </a:ext>
            </a:extLst>
          </p:cNvPr>
          <p:cNvSpPr>
            <a:spLocks/>
          </p:cNvSpPr>
          <p:nvPr/>
        </p:nvSpPr>
        <p:spPr bwMode="auto">
          <a:xfrm>
            <a:off x="9877425" y="2938463"/>
            <a:ext cx="792163" cy="511175"/>
          </a:xfrm>
          <a:custGeom>
            <a:avLst/>
            <a:gdLst>
              <a:gd name="T0" fmla="*/ 2147483646 w 499"/>
              <a:gd name="T1" fmla="*/ 2147483646 h 322"/>
              <a:gd name="T2" fmla="*/ 2147483646 w 499"/>
              <a:gd name="T3" fmla="*/ 2147483646 h 322"/>
              <a:gd name="T4" fmla="*/ 2147483646 w 499"/>
              <a:gd name="T5" fmla="*/ 2147483646 h 322"/>
              <a:gd name="T6" fmla="*/ 2147483646 w 499"/>
              <a:gd name="T7" fmla="*/ 2147483646 h 322"/>
              <a:gd name="T8" fmla="*/ 2147483646 w 499"/>
              <a:gd name="T9" fmla="*/ 2147483646 h 322"/>
              <a:gd name="T10" fmla="*/ 2147483646 w 499"/>
              <a:gd name="T11" fmla="*/ 2147483646 h 322"/>
              <a:gd name="T12" fmla="*/ 2147483646 w 499"/>
              <a:gd name="T13" fmla="*/ 2147483646 h 322"/>
              <a:gd name="T14" fmla="*/ 2147483646 w 499"/>
              <a:gd name="T15" fmla="*/ 2147483646 h 322"/>
              <a:gd name="T16" fmla="*/ 2147483646 w 499"/>
              <a:gd name="T17" fmla="*/ 2147483646 h 322"/>
              <a:gd name="T18" fmla="*/ 2147483646 w 499"/>
              <a:gd name="T19" fmla="*/ 2147483646 h 322"/>
              <a:gd name="T20" fmla="*/ 2147483646 w 499"/>
              <a:gd name="T21" fmla="*/ 2147483646 h 322"/>
              <a:gd name="T22" fmla="*/ 2147483646 w 499"/>
              <a:gd name="T23" fmla="*/ 2147483646 h 322"/>
              <a:gd name="T24" fmla="*/ 2147483646 w 499"/>
              <a:gd name="T25" fmla="*/ 2147483646 h 322"/>
              <a:gd name="T26" fmla="*/ 2147483646 w 499"/>
              <a:gd name="T27" fmla="*/ 2147483646 h 322"/>
              <a:gd name="T28" fmla="*/ 2147483646 w 499"/>
              <a:gd name="T29" fmla="*/ 2147483646 h 322"/>
              <a:gd name="T30" fmla="*/ 2147483646 w 499"/>
              <a:gd name="T31" fmla="*/ 2147483646 h 322"/>
              <a:gd name="T32" fmla="*/ 2147483646 w 499"/>
              <a:gd name="T33" fmla="*/ 2147483646 h 322"/>
              <a:gd name="T34" fmla="*/ 2147483646 w 499"/>
              <a:gd name="T35" fmla="*/ 2147483646 h 322"/>
              <a:gd name="T36" fmla="*/ 2147483646 w 499"/>
              <a:gd name="T37" fmla="*/ 2147483646 h 322"/>
              <a:gd name="T38" fmla="*/ 2147483646 w 499"/>
              <a:gd name="T39" fmla="*/ 2147483646 h 322"/>
              <a:gd name="T40" fmla="*/ 2147483646 w 499"/>
              <a:gd name="T41" fmla="*/ 2147483646 h 322"/>
              <a:gd name="T42" fmla="*/ 2147483646 w 499"/>
              <a:gd name="T43" fmla="*/ 2147483646 h 322"/>
              <a:gd name="T44" fmla="*/ 2147483646 w 499"/>
              <a:gd name="T45" fmla="*/ 2147483646 h 322"/>
              <a:gd name="T46" fmla="*/ 2147483646 w 499"/>
              <a:gd name="T47" fmla="*/ 2147483646 h 322"/>
              <a:gd name="T48" fmla="*/ 2147483646 w 499"/>
              <a:gd name="T49" fmla="*/ 2147483646 h 322"/>
              <a:gd name="T50" fmla="*/ 2147483646 w 499"/>
              <a:gd name="T51" fmla="*/ 2147483646 h 322"/>
              <a:gd name="T52" fmla="*/ 2147483646 w 499"/>
              <a:gd name="T53" fmla="*/ 2147483646 h 322"/>
              <a:gd name="T54" fmla="*/ 2147483646 w 499"/>
              <a:gd name="T55" fmla="*/ 2147483646 h 322"/>
              <a:gd name="T56" fmla="*/ 2147483646 w 499"/>
              <a:gd name="T57" fmla="*/ 2147483646 h 322"/>
              <a:gd name="T58" fmla="*/ 2147483646 w 499"/>
              <a:gd name="T59" fmla="*/ 2147483646 h 322"/>
              <a:gd name="T60" fmla="*/ 2147483646 w 499"/>
              <a:gd name="T61" fmla="*/ 2147483646 h 322"/>
              <a:gd name="T62" fmla="*/ 2147483646 w 499"/>
              <a:gd name="T63" fmla="*/ 2147483646 h 322"/>
              <a:gd name="T64" fmla="*/ 2147483646 w 499"/>
              <a:gd name="T65" fmla="*/ 2147483646 h 322"/>
              <a:gd name="T66" fmla="*/ 2147483646 w 499"/>
              <a:gd name="T67" fmla="*/ 2147483646 h 322"/>
              <a:gd name="T68" fmla="*/ 2147483646 w 499"/>
              <a:gd name="T69" fmla="*/ 2147483646 h 322"/>
              <a:gd name="T70" fmla="*/ 2147483646 w 499"/>
              <a:gd name="T71" fmla="*/ 2147483646 h 322"/>
              <a:gd name="T72" fmla="*/ 2147483646 w 499"/>
              <a:gd name="T73" fmla="*/ 2147483646 h 322"/>
              <a:gd name="T74" fmla="*/ 2147483646 w 499"/>
              <a:gd name="T75" fmla="*/ 2147483646 h 322"/>
              <a:gd name="T76" fmla="*/ 2147483646 w 499"/>
              <a:gd name="T77" fmla="*/ 2147483646 h 322"/>
              <a:gd name="T78" fmla="*/ 2147483646 w 499"/>
              <a:gd name="T79" fmla="*/ 2147483646 h 322"/>
              <a:gd name="T80" fmla="*/ 2147483646 w 499"/>
              <a:gd name="T81" fmla="*/ 2147483646 h 322"/>
              <a:gd name="T82" fmla="*/ 2147483646 w 499"/>
              <a:gd name="T83" fmla="*/ 2147483646 h 322"/>
              <a:gd name="T84" fmla="*/ 2147483646 w 499"/>
              <a:gd name="T85" fmla="*/ 2147483646 h 322"/>
              <a:gd name="T86" fmla="*/ 2147483646 w 499"/>
              <a:gd name="T87" fmla="*/ 2147483646 h 322"/>
              <a:gd name="T88" fmla="*/ 2147483646 w 499"/>
              <a:gd name="T89" fmla="*/ 0 h 322"/>
              <a:gd name="T90" fmla="*/ 2147483646 w 499"/>
              <a:gd name="T91" fmla="*/ 2147483646 h 322"/>
              <a:gd name="T92" fmla="*/ 2147483646 w 499"/>
              <a:gd name="T93" fmla="*/ 2147483646 h 322"/>
              <a:gd name="T94" fmla="*/ 2147483646 w 499"/>
              <a:gd name="T95" fmla="*/ 2147483646 h 322"/>
              <a:gd name="T96" fmla="*/ 2147483646 w 499"/>
              <a:gd name="T97" fmla="*/ 2147483646 h 322"/>
              <a:gd name="T98" fmla="*/ 2147483646 w 499"/>
              <a:gd name="T99" fmla="*/ 2147483646 h 322"/>
              <a:gd name="T100" fmla="*/ 2147483646 w 499"/>
              <a:gd name="T101" fmla="*/ 2147483646 h 322"/>
              <a:gd name="T102" fmla="*/ 2147483646 w 499"/>
              <a:gd name="T103" fmla="*/ 2147483646 h 322"/>
              <a:gd name="T104" fmla="*/ 2147483646 w 499"/>
              <a:gd name="T105" fmla="*/ 2147483646 h 322"/>
              <a:gd name="T106" fmla="*/ 0 w 499"/>
              <a:gd name="T107" fmla="*/ 2147483646 h 322"/>
              <a:gd name="T108" fmla="*/ 2147483646 w 499"/>
              <a:gd name="T109" fmla="*/ 2147483646 h 322"/>
              <a:gd name="T110" fmla="*/ 2147483646 w 499"/>
              <a:gd name="T111" fmla="*/ 2147483646 h 322"/>
              <a:gd name="T112" fmla="*/ 2147483646 w 499"/>
              <a:gd name="T113" fmla="*/ 2147483646 h 3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99" h="322">
                <a:moveTo>
                  <a:pt x="125" y="305"/>
                </a:moveTo>
                <a:lnTo>
                  <a:pt x="348" y="262"/>
                </a:lnTo>
                <a:lnTo>
                  <a:pt x="420" y="250"/>
                </a:lnTo>
                <a:lnTo>
                  <a:pt x="420" y="247"/>
                </a:lnTo>
                <a:lnTo>
                  <a:pt x="425" y="247"/>
                </a:lnTo>
                <a:lnTo>
                  <a:pt x="425" y="240"/>
                </a:lnTo>
                <a:lnTo>
                  <a:pt x="432" y="233"/>
                </a:lnTo>
                <a:lnTo>
                  <a:pt x="442" y="230"/>
                </a:lnTo>
                <a:lnTo>
                  <a:pt x="449" y="233"/>
                </a:lnTo>
                <a:lnTo>
                  <a:pt x="468" y="218"/>
                </a:lnTo>
                <a:lnTo>
                  <a:pt x="470" y="206"/>
                </a:lnTo>
                <a:lnTo>
                  <a:pt x="485" y="194"/>
                </a:lnTo>
                <a:lnTo>
                  <a:pt x="497" y="187"/>
                </a:lnTo>
                <a:lnTo>
                  <a:pt x="499" y="185"/>
                </a:lnTo>
                <a:lnTo>
                  <a:pt x="487" y="175"/>
                </a:lnTo>
                <a:lnTo>
                  <a:pt x="482" y="170"/>
                </a:lnTo>
                <a:lnTo>
                  <a:pt x="475" y="168"/>
                </a:lnTo>
                <a:lnTo>
                  <a:pt x="473" y="165"/>
                </a:lnTo>
                <a:lnTo>
                  <a:pt x="466" y="161"/>
                </a:lnTo>
                <a:lnTo>
                  <a:pt x="461" y="149"/>
                </a:lnTo>
                <a:lnTo>
                  <a:pt x="451" y="149"/>
                </a:lnTo>
                <a:lnTo>
                  <a:pt x="449" y="146"/>
                </a:lnTo>
                <a:lnTo>
                  <a:pt x="449" y="127"/>
                </a:lnTo>
                <a:lnTo>
                  <a:pt x="454" y="122"/>
                </a:lnTo>
                <a:lnTo>
                  <a:pt x="451" y="113"/>
                </a:lnTo>
                <a:lnTo>
                  <a:pt x="446" y="105"/>
                </a:lnTo>
                <a:lnTo>
                  <a:pt x="446" y="103"/>
                </a:lnTo>
                <a:lnTo>
                  <a:pt x="446" y="98"/>
                </a:lnTo>
                <a:lnTo>
                  <a:pt x="456" y="89"/>
                </a:lnTo>
                <a:lnTo>
                  <a:pt x="461" y="74"/>
                </a:lnTo>
                <a:lnTo>
                  <a:pt x="461" y="69"/>
                </a:lnTo>
                <a:lnTo>
                  <a:pt x="466" y="60"/>
                </a:lnTo>
                <a:lnTo>
                  <a:pt x="470" y="57"/>
                </a:lnTo>
                <a:lnTo>
                  <a:pt x="463" y="52"/>
                </a:lnTo>
                <a:lnTo>
                  <a:pt x="444" y="50"/>
                </a:lnTo>
                <a:lnTo>
                  <a:pt x="442" y="48"/>
                </a:lnTo>
                <a:lnTo>
                  <a:pt x="439" y="45"/>
                </a:lnTo>
                <a:lnTo>
                  <a:pt x="437" y="36"/>
                </a:lnTo>
                <a:lnTo>
                  <a:pt x="425" y="16"/>
                </a:lnTo>
                <a:lnTo>
                  <a:pt x="420" y="14"/>
                </a:lnTo>
                <a:lnTo>
                  <a:pt x="418" y="12"/>
                </a:lnTo>
                <a:lnTo>
                  <a:pt x="415" y="12"/>
                </a:lnTo>
                <a:lnTo>
                  <a:pt x="413" y="9"/>
                </a:lnTo>
                <a:lnTo>
                  <a:pt x="410" y="4"/>
                </a:lnTo>
                <a:lnTo>
                  <a:pt x="403" y="0"/>
                </a:lnTo>
                <a:lnTo>
                  <a:pt x="60" y="69"/>
                </a:lnTo>
                <a:lnTo>
                  <a:pt x="53" y="40"/>
                </a:lnTo>
                <a:lnTo>
                  <a:pt x="36" y="57"/>
                </a:lnTo>
                <a:lnTo>
                  <a:pt x="31" y="60"/>
                </a:lnTo>
                <a:lnTo>
                  <a:pt x="29" y="57"/>
                </a:lnTo>
                <a:lnTo>
                  <a:pt x="26" y="57"/>
                </a:lnTo>
                <a:lnTo>
                  <a:pt x="21" y="67"/>
                </a:lnTo>
                <a:lnTo>
                  <a:pt x="7" y="81"/>
                </a:lnTo>
                <a:lnTo>
                  <a:pt x="0" y="86"/>
                </a:lnTo>
                <a:lnTo>
                  <a:pt x="26" y="226"/>
                </a:lnTo>
                <a:lnTo>
                  <a:pt x="41" y="322"/>
                </a:lnTo>
                <a:lnTo>
                  <a:pt x="125" y="305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Freeform 33">
            <a:extLst>
              <a:ext uri="{FF2B5EF4-FFF2-40B4-BE49-F238E27FC236}">
                <a16:creationId xmlns:a16="http://schemas.microsoft.com/office/drawing/2014/main" id="{18DA610C-5DA3-FE41-9AE7-75644B5D295C}"/>
              </a:ext>
            </a:extLst>
          </p:cNvPr>
          <p:cNvSpPr>
            <a:spLocks/>
          </p:cNvSpPr>
          <p:nvPr/>
        </p:nvSpPr>
        <p:spPr bwMode="auto">
          <a:xfrm>
            <a:off x="9088438" y="2490788"/>
            <a:ext cx="525462" cy="722312"/>
          </a:xfrm>
          <a:custGeom>
            <a:avLst/>
            <a:gdLst>
              <a:gd name="T0" fmla="*/ 2147483646 w 331"/>
              <a:gd name="T1" fmla="*/ 2147483646 h 455"/>
              <a:gd name="T2" fmla="*/ 2147483646 w 331"/>
              <a:gd name="T3" fmla="*/ 2147483646 h 455"/>
              <a:gd name="T4" fmla="*/ 2147483646 w 331"/>
              <a:gd name="T5" fmla="*/ 2147483646 h 455"/>
              <a:gd name="T6" fmla="*/ 2147483646 w 331"/>
              <a:gd name="T7" fmla="*/ 2147483646 h 455"/>
              <a:gd name="T8" fmla="*/ 2147483646 w 331"/>
              <a:gd name="T9" fmla="*/ 2147483646 h 455"/>
              <a:gd name="T10" fmla="*/ 2147483646 w 331"/>
              <a:gd name="T11" fmla="*/ 2147483646 h 455"/>
              <a:gd name="T12" fmla="*/ 2147483646 w 331"/>
              <a:gd name="T13" fmla="*/ 2147483646 h 455"/>
              <a:gd name="T14" fmla="*/ 2147483646 w 331"/>
              <a:gd name="T15" fmla="*/ 2147483646 h 455"/>
              <a:gd name="T16" fmla="*/ 2147483646 w 331"/>
              <a:gd name="T17" fmla="*/ 2147483646 h 455"/>
              <a:gd name="T18" fmla="*/ 2147483646 w 331"/>
              <a:gd name="T19" fmla="*/ 2147483646 h 455"/>
              <a:gd name="T20" fmla="*/ 2147483646 w 331"/>
              <a:gd name="T21" fmla="*/ 2147483646 h 455"/>
              <a:gd name="T22" fmla="*/ 2147483646 w 331"/>
              <a:gd name="T23" fmla="*/ 2147483646 h 455"/>
              <a:gd name="T24" fmla="*/ 2147483646 w 331"/>
              <a:gd name="T25" fmla="*/ 2147483646 h 455"/>
              <a:gd name="T26" fmla="*/ 2147483646 w 331"/>
              <a:gd name="T27" fmla="*/ 2147483646 h 455"/>
              <a:gd name="T28" fmla="*/ 2147483646 w 331"/>
              <a:gd name="T29" fmla="*/ 2147483646 h 455"/>
              <a:gd name="T30" fmla="*/ 2147483646 w 331"/>
              <a:gd name="T31" fmla="*/ 2147483646 h 455"/>
              <a:gd name="T32" fmla="*/ 2147483646 w 331"/>
              <a:gd name="T33" fmla="*/ 2147483646 h 455"/>
              <a:gd name="T34" fmla="*/ 2147483646 w 331"/>
              <a:gd name="T35" fmla="*/ 2147483646 h 455"/>
              <a:gd name="T36" fmla="*/ 2147483646 w 331"/>
              <a:gd name="T37" fmla="*/ 2147483646 h 455"/>
              <a:gd name="T38" fmla="*/ 2147483646 w 331"/>
              <a:gd name="T39" fmla="*/ 2147483646 h 455"/>
              <a:gd name="T40" fmla="*/ 2147483646 w 331"/>
              <a:gd name="T41" fmla="*/ 2147483646 h 455"/>
              <a:gd name="T42" fmla="*/ 2147483646 w 331"/>
              <a:gd name="T43" fmla="*/ 2147483646 h 455"/>
              <a:gd name="T44" fmla="*/ 2147483646 w 331"/>
              <a:gd name="T45" fmla="*/ 2147483646 h 455"/>
              <a:gd name="T46" fmla="*/ 2147483646 w 331"/>
              <a:gd name="T47" fmla="*/ 2147483646 h 455"/>
              <a:gd name="T48" fmla="*/ 2147483646 w 331"/>
              <a:gd name="T49" fmla="*/ 2147483646 h 455"/>
              <a:gd name="T50" fmla="*/ 2147483646 w 331"/>
              <a:gd name="T51" fmla="*/ 2147483646 h 455"/>
              <a:gd name="T52" fmla="*/ 2147483646 w 331"/>
              <a:gd name="T53" fmla="*/ 2147483646 h 455"/>
              <a:gd name="T54" fmla="*/ 2147483646 w 331"/>
              <a:gd name="T55" fmla="*/ 2147483646 h 455"/>
              <a:gd name="T56" fmla="*/ 2147483646 w 331"/>
              <a:gd name="T57" fmla="*/ 2147483646 h 455"/>
              <a:gd name="T58" fmla="*/ 2147483646 w 331"/>
              <a:gd name="T59" fmla="*/ 2147483646 h 455"/>
              <a:gd name="T60" fmla="*/ 2147483646 w 331"/>
              <a:gd name="T61" fmla="*/ 2147483646 h 455"/>
              <a:gd name="T62" fmla="*/ 2147483646 w 331"/>
              <a:gd name="T63" fmla="*/ 2147483646 h 455"/>
              <a:gd name="T64" fmla="*/ 2147483646 w 331"/>
              <a:gd name="T65" fmla="*/ 2147483646 h 455"/>
              <a:gd name="T66" fmla="*/ 2147483646 w 331"/>
              <a:gd name="T67" fmla="*/ 2147483646 h 455"/>
              <a:gd name="T68" fmla="*/ 2147483646 w 331"/>
              <a:gd name="T69" fmla="*/ 2147483646 h 455"/>
              <a:gd name="T70" fmla="*/ 2147483646 w 331"/>
              <a:gd name="T71" fmla="*/ 2147483646 h 455"/>
              <a:gd name="T72" fmla="*/ 2147483646 w 331"/>
              <a:gd name="T73" fmla="*/ 2147483646 h 455"/>
              <a:gd name="T74" fmla="*/ 2147483646 w 331"/>
              <a:gd name="T75" fmla="*/ 2147483646 h 455"/>
              <a:gd name="T76" fmla="*/ 2147483646 w 331"/>
              <a:gd name="T77" fmla="*/ 2147483646 h 455"/>
              <a:gd name="T78" fmla="*/ 2147483646 w 331"/>
              <a:gd name="T79" fmla="*/ 2147483646 h 455"/>
              <a:gd name="T80" fmla="*/ 2147483646 w 331"/>
              <a:gd name="T81" fmla="*/ 2147483646 h 455"/>
              <a:gd name="T82" fmla="*/ 2147483646 w 331"/>
              <a:gd name="T83" fmla="*/ 2147483646 h 455"/>
              <a:gd name="T84" fmla="*/ 2147483646 w 331"/>
              <a:gd name="T85" fmla="*/ 2147483646 h 455"/>
              <a:gd name="T86" fmla="*/ 2147483646 w 331"/>
              <a:gd name="T87" fmla="*/ 2147483646 h 455"/>
              <a:gd name="T88" fmla="*/ 2147483646 w 331"/>
              <a:gd name="T89" fmla="*/ 2147483646 h 455"/>
              <a:gd name="T90" fmla="*/ 2147483646 w 331"/>
              <a:gd name="T91" fmla="*/ 2147483646 h 455"/>
              <a:gd name="T92" fmla="*/ 2147483646 w 331"/>
              <a:gd name="T93" fmla="*/ 2147483646 h 455"/>
              <a:gd name="T94" fmla="*/ 2147483646 w 331"/>
              <a:gd name="T95" fmla="*/ 2147483646 h 455"/>
              <a:gd name="T96" fmla="*/ 2147483646 w 331"/>
              <a:gd name="T97" fmla="*/ 2147483646 h 455"/>
              <a:gd name="T98" fmla="*/ 2147483646 w 331"/>
              <a:gd name="T99" fmla="*/ 2147483646 h 455"/>
              <a:gd name="T100" fmla="*/ 2147483646 w 331"/>
              <a:gd name="T101" fmla="*/ 2147483646 h 455"/>
              <a:gd name="T102" fmla="*/ 2147483646 w 331"/>
              <a:gd name="T103" fmla="*/ 2147483646 h 455"/>
              <a:gd name="T104" fmla="*/ 2147483646 w 331"/>
              <a:gd name="T105" fmla="*/ 2147483646 h 455"/>
              <a:gd name="T106" fmla="*/ 0 w 331"/>
              <a:gd name="T107" fmla="*/ 2147483646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31" h="455">
                <a:moveTo>
                  <a:pt x="0" y="455"/>
                </a:moveTo>
                <a:lnTo>
                  <a:pt x="165" y="433"/>
                </a:lnTo>
                <a:lnTo>
                  <a:pt x="165" y="438"/>
                </a:lnTo>
                <a:lnTo>
                  <a:pt x="269" y="423"/>
                </a:lnTo>
                <a:lnTo>
                  <a:pt x="271" y="419"/>
                </a:lnTo>
                <a:lnTo>
                  <a:pt x="283" y="395"/>
                </a:lnTo>
                <a:lnTo>
                  <a:pt x="288" y="387"/>
                </a:lnTo>
                <a:lnTo>
                  <a:pt x="288" y="371"/>
                </a:lnTo>
                <a:lnTo>
                  <a:pt x="293" y="356"/>
                </a:lnTo>
                <a:lnTo>
                  <a:pt x="305" y="346"/>
                </a:lnTo>
                <a:lnTo>
                  <a:pt x="305" y="332"/>
                </a:lnTo>
                <a:lnTo>
                  <a:pt x="307" y="330"/>
                </a:lnTo>
                <a:lnTo>
                  <a:pt x="307" y="322"/>
                </a:lnTo>
                <a:lnTo>
                  <a:pt x="317" y="315"/>
                </a:lnTo>
                <a:lnTo>
                  <a:pt x="319" y="322"/>
                </a:lnTo>
                <a:lnTo>
                  <a:pt x="321" y="322"/>
                </a:lnTo>
                <a:lnTo>
                  <a:pt x="326" y="320"/>
                </a:lnTo>
                <a:lnTo>
                  <a:pt x="329" y="318"/>
                </a:lnTo>
                <a:lnTo>
                  <a:pt x="331" y="310"/>
                </a:lnTo>
                <a:lnTo>
                  <a:pt x="329" y="296"/>
                </a:lnTo>
                <a:lnTo>
                  <a:pt x="331" y="277"/>
                </a:lnTo>
                <a:lnTo>
                  <a:pt x="324" y="265"/>
                </a:lnTo>
                <a:lnTo>
                  <a:pt x="321" y="238"/>
                </a:lnTo>
                <a:lnTo>
                  <a:pt x="297" y="178"/>
                </a:lnTo>
                <a:lnTo>
                  <a:pt x="273" y="171"/>
                </a:lnTo>
                <a:lnTo>
                  <a:pt x="266" y="176"/>
                </a:lnTo>
                <a:lnTo>
                  <a:pt x="254" y="188"/>
                </a:lnTo>
                <a:lnTo>
                  <a:pt x="228" y="229"/>
                </a:lnTo>
                <a:lnTo>
                  <a:pt x="223" y="229"/>
                </a:lnTo>
                <a:lnTo>
                  <a:pt x="221" y="226"/>
                </a:lnTo>
                <a:lnTo>
                  <a:pt x="211" y="221"/>
                </a:lnTo>
                <a:lnTo>
                  <a:pt x="209" y="219"/>
                </a:lnTo>
                <a:lnTo>
                  <a:pt x="204" y="209"/>
                </a:lnTo>
                <a:lnTo>
                  <a:pt x="206" y="193"/>
                </a:lnTo>
                <a:lnTo>
                  <a:pt x="211" y="185"/>
                </a:lnTo>
                <a:lnTo>
                  <a:pt x="225" y="176"/>
                </a:lnTo>
                <a:lnTo>
                  <a:pt x="228" y="169"/>
                </a:lnTo>
                <a:lnTo>
                  <a:pt x="230" y="164"/>
                </a:lnTo>
                <a:lnTo>
                  <a:pt x="230" y="157"/>
                </a:lnTo>
                <a:lnTo>
                  <a:pt x="237" y="152"/>
                </a:lnTo>
                <a:lnTo>
                  <a:pt x="245" y="140"/>
                </a:lnTo>
                <a:lnTo>
                  <a:pt x="245" y="111"/>
                </a:lnTo>
                <a:lnTo>
                  <a:pt x="240" y="99"/>
                </a:lnTo>
                <a:lnTo>
                  <a:pt x="235" y="92"/>
                </a:lnTo>
                <a:lnTo>
                  <a:pt x="228" y="82"/>
                </a:lnTo>
                <a:lnTo>
                  <a:pt x="223" y="75"/>
                </a:lnTo>
                <a:lnTo>
                  <a:pt x="225" y="70"/>
                </a:lnTo>
                <a:lnTo>
                  <a:pt x="235" y="65"/>
                </a:lnTo>
                <a:lnTo>
                  <a:pt x="237" y="63"/>
                </a:lnTo>
                <a:lnTo>
                  <a:pt x="225" y="44"/>
                </a:lnTo>
                <a:lnTo>
                  <a:pt x="216" y="39"/>
                </a:lnTo>
                <a:lnTo>
                  <a:pt x="189" y="27"/>
                </a:lnTo>
                <a:lnTo>
                  <a:pt x="168" y="24"/>
                </a:lnTo>
                <a:lnTo>
                  <a:pt x="163" y="17"/>
                </a:lnTo>
                <a:lnTo>
                  <a:pt x="146" y="12"/>
                </a:lnTo>
                <a:lnTo>
                  <a:pt x="132" y="8"/>
                </a:lnTo>
                <a:lnTo>
                  <a:pt x="120" y="0"/>
                </a:lnTo>
                <a:lnTo>
                  <a:pt x="113" y="5"/>
                </a:lnTo>
                <a:lnTo>
                  <a:pt x="105" y="10"/>
                </a:lnTo>
                <a:lnTo>
                  <a:pt x="96" y="24"/>
                </a:lnTo>
                <a:lnTo>
                  <a:pt x="96" y="36"/>
                </a:lnTo>
                <a:lnTo>
                  <a:pt x="98" y="41"/>
                </a:lnTo>
                <a:lnTo>
                  <a:pt x="101" y="41"/>
                </a:lnTo>
                <a:lnTo>
                  <a:pt x="103" y="46"/>
                </a:lnTo>
                <a:lnTo>
                  <a:pt x="101" y="48"/>
                </a:lnTo>
                <a:lnTo>
                  <a:pt x="93" y="51"/>
                </a:lnTo>
                <a:lnTo>
                  <a:pt x="89" y="56"/>
                </a:lnTo>
                <a:lnTo>
                  <a:pt x="81" y="63"/>
                </a:lnTo>
                <a:lnTo>
                  <a:pt x="77" y="72"/>
                </a:lnTo>
                <a:lnTo>
                  <a:pt x="79" y="84"/>
                </a:lnTo>
                <a:lnTo>
                  <a:pt x="79" y="97"/>
                </a:lnTo>
                <a:lnTo>
                  <a:pt x="74" y="109"/>
                </a:lnTo>
                <a:lnTo>
                  <a:pt x="65" y="113"/>
                </a:lnTo>
                <a:lnTo>
                  <a:pt x="62" y="104"/>
                </a:lnTo>
                <a:lnTo>
                  <a:pt x="67" y="94"/>
                </a:lnTo>
                <a:lnTo>
                  <a:pt x="62" y="82"/>
                </a:lnTo>
                <a:lnTo>
                  <a:pt x="65" y="77"/>
                </a:lnTo>
                <a:lnTo>
                  <a:pt x="62" y="75"/>
                </a:lnTo>
                <a:lnTo>
                  <a:pt x="60" y="77"/>
                </a:lnTo>
                <a:lnTo>
                  <a:pt x="55" y="84"/>
                </a:lnTo>
                <a:lnTo>
                  <a:pt x="53" y="94"/>
                </a:lnTo>
                <a:lnTo>
                  <a:pt x="48" y="101"/>
                </a:lnTo>
                <a:lnTo>
                  <a:pt x="43" y="101"/>
                </a:lnTo>
                <a:lnTo>
                  <a:pt x="33" y="109"/>
                </a:lnTo>
                <a:lnTo>
                  <a:pt x="28" y="118"/>
                </a:lnTo>
                <a:lnTo>
                  <a:pt x="28" y="123"/>
                </a:lnTo>
                <a:lnTo>
                  <a:pt x="19" y="133"/>
                </a:lnTo>
                <a:lnTo>
                  <a:pt x="19" y="149"/>
                </a:lnTo>
                <a:lnTo>
                  <a:pt x="19" y="169"/>
                </a:lnTo>
                <a:lnTo>
                  <a:pt x="16" y="181"/>
                </a:lnTo>
                <a:lnTo>
                  <a:pt x="9" y="195"/>
                </a:lnTo>
                <a:lnTo>
                  <a:pt x="4" y="202"/>
                </a:lnTo>
                <a:lnTo>
                  <a:pt x="4" y="212"/>
                </a:lnTo>
                <a:lnTo>
                  <a:pt x="12" y="236"/>
                </a:lnTo>
                <a:lnTo>
                  <a:pt x="9" y="250"/>
                </a:lnTo>
                <a:lnTo>
                  <a:pt x="14" y="262"/>
                </a:lnTo>
                <a:lnTo>
                  <a:pt x="28" y="294"/>
                </a:lnTo>
                <a:lnTo>
                  <a:pt x="41" y="320"/>
                </a:lnTo>
                <a:lnTo>
                  <a:pt x="41" y="342"/>
                </a:lnTo>
                <a:lnTo>
                  <a:pt x="45" y="346"/>
                </a:lnTo>
                <a:lnTo>
                  <a:pt x="45" y="351"/>
                </a:lnTo>
                <a:lnTo>
                  <a:pt x="43" y="354"/>
                </a:lnTo>
                <a:lnTo>
                  <a:pt x="41" y="375"/>
                </a:lnTo>
                <a:lnTo>
                  <a:pt x="36" y="392"/>
                </a:lnTo>
                <a:lnTo>
                  <a:pt x="28" y="409"/>
                </a:lnTo>
                <a:lnTo>
                  <a:pt x="16" y="440"/>
                </a:lnTo>
                <a:lnTo>
                  <a:pt x="4" y="450"/>
                </a:lnTo>
                <a:lnTo>
                  <a:pt x="0" y="455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Freeform 34">
            <a:extLst>
              <a:ext uri="{FF2B5EF4-FFF2-40B4-BE49-F238E27FC236}">
                <a16:creationId xmlns:a16="http://schemas.microsoft.com/office/drawing/2014/main" id="{1CE96B9D-C406-AA4E-ADEE-A914AC1980FD}"/>
              </a:ext>
            </a:extLst>
          </p:cNvPr>
          <p:cNvSpPr>
            <a:spLocks/>
          </p:cNvSpPr>
          <p:nvPr/>
        </p:nvSpPr>
        <p:spPr bwMode="auto">
          <a:xfrm>
            <a:off x="8596313" y="2247900"/>
            <a:ext cx="819150" cy="403225"/>
          </a:xfrm>
          <a:custGeom>
            <a:avLst/>
            <a:gdLst>
              <a:gd name="T0" fmla="*/ 2147483646 w 516"/>
              <a:gd name="T1" fmla="*/ 2147483646 h 254"/>
              <a:gd name="T2" fmla="*/ 2147483646 w 516"/>
              <a:gd name="T3" fmla="*/ 2147483646 h 254"/>
              <a:gd name="T4" fmla="*/ 2147483646 w 516"/>
              <a:gd name="T5" fmla="*/ 2147483646 h 254"/>
              <a:gd name="T6" fmla="*/ 2147483646 w 516"/>
              <a:gd name="T7" fmla="*/ 2147483646 h 254"/>
              <a:gd name="T8" fmla="*/ 2147483646 w 516"/>
              <a:gd name="T9" fmla="*/ 2147483646 h 254"/>
              <a:gd name="T10" fmla="*/ 2147483646 w 516"/>
              <a:gd name="T11" fmla="*/ 2147483646 h 254"/>
              <a:gd name="T12" fmla="*/ 2147483646 w 516"/>
              <a:gd name="T13" fmla="*/ 2147483646 h 254"/>
              <a:gd name="T14" fmla="*/ 2147483646 w 516"/>
              <a:gd name="T15" fmla="*/ 2147483646 h 254"/>
              <a:gd name="T16" fmla="*/ 2147483646 w 516"/>
              <a:gd name="T17" fmla="*/ 2147483646 h 254"/>
              <a:gd name="T18" fmla="*/ 2147483646 w 516"/>
              <a:gd name="T19" fmla="*/ 2147483646 h 254"/>
              <a:gd name="T20" fmla="*/ 2147483646 w 516"/>
              <a:gd name="T21" fmla="*/ 2147483646 h 254"/>
              <a:gd name="T22" fmla="*/ 2147483646 w 516"/>
              <a:gd name="T23" fmla="*/ 2147483646 h 254"/>
              <a:gd name="T24" fmla="*/ 2147483646 w 516"/>
              <a:gd name="T25" fmla="*/ 2147483646 h 254"/>
              <a:gd name="T26" fmla="*/ 2147483646 w 516"/>
              <a:gd name="T27" fmla="*/ 2147483646 h 254"/>
              <a:gd name="T28" fmla="*/ 2147483646 w 516"/>
              <a:gd name="T29" fmla="*/ 2147483646 h 254"/>
              <a:gd name="T30" fmla="*/ 2147483646 w 516"/>
              <a:gd name="T31" fmla="*/ 2147483646 h 254"/>
              <a:gd name="T32" fmla="*/ 2147483646 w 516"/>
              <a:gd name="T33" fmla="*/ 2147483646 h 254"/>
              <a:gd name="T34" fmla="*/ 2147483646 w 516"/>
              <a:gd name="T35" fmla="*/ 2147483646 h 254"/>
              <a:gd name="T36" fmla="*/ 2147483646 w 516"/>
              <a:gd name="T37" fmla="*/ 2147483646 h 254"/>
              <a:gd name="T38" fmla="*/ 2147483646 w 516"/>
              <a:gd name="T39" fmla="*/ 2147483646 h 254"/>
              <a:gd name="T40" fmla="*/ 2147483646 w 516"/>
              <a:gd name="T41" fmla="*/ 2147483646 h 254"/>
              <a:gd name="T42" fmla="*/ 2147483646 w 516"/>
              <a:gd name="T43" fmla="*/ 2147483646 h 254"/>
              <a:gd name="T44" fmla="*/ 2147483646 w 516"/>
              <a:gd name="T45" fmla="*/ 2147483646 h 254"/>
              <a:gd name="T46" fmla="*/ 2147483646 w 516"/>
              <a:gd name="T47" fmla="*/ 2147483646 h 254"/>
              <a:gd name="T48" fmla="*/ 2147483646 w 516"/>
              <a:gd name="T49" fmla="*/ 2147483646 h 254"/>
              <a:gd name="T50" fmla="*/ 2147483646 w 516"/>
              <a:gd name="T51" fmla="*/ 2147483646 h 254"/>
              <a:gd name="T52" fmla="*/ 2147483646 w 516"/>
              <a:gd name="T53" fmla="*/ 2147483646 h 254"/>
              <a:gd name="T54" fmla="*/ 2147483646 w 516"/>
              <a:gd name="T55" fmla="*/ 2147483646 h 254"/>
              <a:gd name="T56" fmla="*/ 2147483646 w 516"/>
              <a:gd name="T57" fmla="*/ 2147483646 h 254"/>
              <a:gd name="T58" fmla="*/ 2147483646 w 516"/>
              <a:gd name="T59" fmla="*/ 2147483646 h 254"/>
              <a:gd name="T60" fmla="*/ 2147483646 w 516"/>
              <a:gd name="T61" fmla="*/ 2147483646 h 254"/>
              <a:gd name="T62" fmla="*/ 2147483646 w 516"/>
              <a:gd name="T63" fmla="*/ 2147483646 h 254"/>
              <a:gd name="T64" fmla="*/ 2147483646 w 516"/>
              <a:gd name="T65" fmla="*/ 2147483646 h 254"/>
              <a:gd name="T66" fmla="*/ 2147483646 w 516"/>
              <a:gd name="T67" fmla="*/ 2147483646 h 254"/>
              <a:gd name="T68" fmla="*/ 2147483646 w 516"/>
              <a:gd name="T69" fmla="*/ 2147483646 h 254"/>
              <a:gd name="T70" fmla="*/ 2147483646 w 516"/>
              <a:gd name="T71" fmla="*/ 2147483646 h 254"/>
              <a:gd name="T72" fmla="*/ 2147483646 w 516"/>
              <a:gd name="T73" fmla="*/ 2147483646 h 254"/>
              <a:gd name="T74" fmla="*/ 2147483646 w 516"/>
              <a:gd name="T75" fmla="*/ 2147483646 h 254"/>
              <a:gd name="T76" fmla="*/ 2147483646 w 516"/>
              <a:gd name="T77" fmla="*/ 2147483646 h 254"/>
              <a:gd name="T78" fmla="*/ 2147483646 w 516"/>
              <a:gd name="T79" fmla="*/ 2147483646 h 254"/>
              <a:gd name="T80" fmla="*/ 2147483646 w 516"/>
              <a:gd name="T81" fmla="*/ 2147483646 h 254"/>
              <a:gd name="T82" fmla="*/ 2147483646 w 516"/>
              <a:gd name="T83" fmla="*/ 2147483646 h 254"/>
              <a:gd name="T84" fmla="*/ 2147483646 w 516"/>
              <a:gd name="T85" fmla="*/ 2147483646 h 254"/>
              <a:gd name="T86" fmla="*/ 0 w 516"/>
              <a:gd name="T87" fmla="*/ 2147483646 h 2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16" h="254">
                <a:moveTo>
                  <a:pt x="0" y="108"/>
                </a:moveTo>
                <a:lnTo>
                  <a:pt x="14" y="103"/>
                </a:lnTo>
                <a:lnTo>
                  <a:pt x="21" y="98"/>
                </a:lnTo>
                <a:lnTo>
                  <a:pt x="38" y="88"/>
                </a:lnTo>
                <a:lnTo>
                  <a:pt x="41" y="81"/>
                </a:lnTo>
                <a:lnTo>
                  <a:pt x="48" y="79"/>
                </a:lnTo>
                <a:lnTo>
                  <a:pt x="77" y="69"/>
                </a:lnTo>
                <a:lnTo>
                  <a:pt x="96" y="57"/>
                </a:lnTo>
                <a:lnTo>
                  <a:pt x="120" y="33"/>
                </a:lnTo>
                <a:lnTo>
                  <a:pt x="127" y="31"/>
                </a:lnTo>
                <a:lnTo>
                  <a:pt x="146" y="9"/>
                </a:lnTo>
                <a:lnTo>
                  <a:pt x="161" y="2"/>
                </a:lnTo>
                <a:lnTo>
                  <a:pt x="182" y="0"/>
                </a:lnTo>
                <a:lnTo>
                  <a:pt x="190" y="0"/>
                </a:lnTo>
                <a:lnTo>
                  <a:pt x="190" y="2"/>
                </a:lnTo>
                <a:lnTo>
                  <a:pt x="178" y="12"/>
                </a:lnTo>
                <a:lnTo>
                  <a:pt x="175" y="12"/>
                </a:lnTo>
                <a:lnTo>
                  <a:pt x="170" y="21"/>
                </a:lnTo>
                <a:lnTo>
                  <a:pt x="154" y="40"/>
                </a:lnTo>
                <a:lnTo>
                  <a:pt x="146" y="48"/>
                </a:lnTo>
                <a:lnTo>
                  <a:pt x="142" y="52"/>
                </a:lnTo>
                <a:lnTo>
                  <a:pt x="139" y="67"/>
                </a:lnTo>
                <a:lnTo>
                  <a:pt x="142" y="79"/>
                </a:lnTo>
                <a:lnTo>
                  <a:pt x="144" y="72"/>
                </a:lnTo>
                <a:lnTo>
                  <a:pt x="158" y="62"/>
                </a:lnTo>
                <a:lnTo>
                  <a:pt x="166" y="62"/>
                </a:lnTo>
                <a:lnTo>
                  <a:pt x="173" y="60"/>
                </a:lnTo>
                <a:lnTo>
                  <a:pt x="202" y="72"/>
                </a:lnTo>
                <a:lnTo>
                  <a:pt x="226" y="98"/>
                </a:lnTo>
                <a:lnTo>
                  <a:pt x="245" y="96"/>
                </a:lnTo>
                <a:lnTo>
                  <a:pt x="252" y="98"/>
                </a:lnTo>
                <a:lnTo>
                  <a:pt x="259" y="101"/>
                </a:lnTo>
                <a:lnTo>
                  <a:pt x="266" y="101"/>
                </a:lnTo>
                <a:lnTo>
                  <a:pt x="269" y="101"/>
                </a:lnTo>
                <a:lnTo>
                  <a:pt x="276" y="103"/>
                </a:lnTo>
                <a:lnTo>
                  <a:pt x="276" y="105"/>
                </a:lnTo>
                <a:lnTo>
                  <a:pt x="278" y="103"/>
                </a:lnTo>
                <a:lnTo>
                  <a:pt x="283" y="96"/>
                </a:lnTo>
                <a:lnTo>
                  <a:pt x="302" y="81"/>
                </a:lnTo>
                <a:lnTo>
                  <a:pt x="370" y="64"/>
                </a:lnTo>
                <a:lnTo>
                  <a:pt x="389" y="52"/>
                </a:lnTo>
                <a:lnTo>
                  <a:pt x="396" y="50"/>
                </a:lnTo>
                <a:lnTo>
                  <a:pt x="401" y="55"/>
                </a:lnTo>
                <a:lnTo>
                  <a:pt x="394" y="64"/>
                </a:lnTo>
                <a:lnTo>
                  <a:pt x="394" y="69"/>
                </a:lnTo>
                <a:lnTo>
                  <a:pt x="403" y="86"/>
                </a:lnTo>
                <a:lnTo>
                  <a:pt x="408" y="88"/>
                </a:lnTo>
                <a:lnTo>
                  <a:pt x="411" y="86"/>
                </a:lnTo>
                <a:lnTo>
                  <a:pt x="423" y="86"/>
                </a:lnTo>
                <a:lnTo>
                  <a:pt x="427" y="84"/>
                </a:lnTo>
                <a:lnTo>
                  <a:pt x="449" y="81"/>
                </a:lnTo>
                <a:lnTo>
                  <a:pt x="459" y="86"/>
                </a:lnTo>
                <a:lnTo>
                  <a:pt x="468" y="103"/>
                </a:lnTo>
                <a:lnTo>
                  <a:pt x="473" y="110"/>
                </a:lnTo>
                <a:lnTo>
                  <a:pt x="490" y="117"/>
                </a:lnTo>
                <a:lnTo>
                  <a:pt x="507" y="115"/>
                </a:lnTo>
                <a:lnTo>
                  <a:pt x="511" y="115"/>
                </a:lnTo>
                <a:lnTo>
                  <a:pt x="516" y="117"/>
                </a:lnTo>
                <a:lnTo>
                  <a:pt x="516" y="125"/>
                </a:lnTo>
                <a:lnTo>
                  <a:pt x="509" y="132"/>
                </a:lnTo>
                <a:lnTo>
                  <a:pt x="499" y="132"/>
                </a:lnTo>
                <a:lnTo>
                  <a:pt x="492" y="132"/>
                </a:lnTo>
                <a:lnTo>
                  <a:pt x="492" y="127"/>
                </a:lnTo>
                <a:lnTo>
                  <a:pt x="487" y="127"/>
                </a:lnTo>
                <a:lnTo>
                  <a:pt x="478" y="134"/>
                </a:lnTo>
                <a:lnTo>
                  <a:pt x="471" y="132"/>
                </a:lnTo>
                <a:lnTo>
                  <a:pt x="463" y="129"/>
                </a:lnTo>
                <a:lnTo>
                  <a:pt x="444" y="134"/>
                </a:lnTo>
                <a:lnTo>
                  <a:pt x="435" y="132"/>
                </a:lnTo>
                <a:lnTo>
                  <a:pt x="430" y="134"/>
                </a:lnTo>
                <a:lnTo>
                  <a:pt x="432" y="144"/>
                </a:lnTo>
                <a:lnTo>
                  <a:pt x="430" y="149"/>
                </a:lnTo>
                <a:lnTo>
                  <a:pt x="425" y="146"/>
                </a:lnTo>
                <a:lnTo>
                  <a:pt x="413" y="137"/>
                </a:lnTo>
                <a:lnTo>
                  <a:pt x="387" y="132"/>
                </a:lnTo>
                <a:lnTo>
                  <a:pt x="379" y="134"/>
                </a:lnTo>
                <a:lnTo>
                  <a:pt x="372" y="132"/>
                </a:lnTo>
                <a:lnTo>
                  <a:pt x="353" y="144"/>
                </a:lnTo>
                <a:lnTo>
                  <a:pt x="351" y="144"/>
                </a:lnTo>
                <a:lnTo>
                  <a:pt x="341" y="149"/>
                </a:lnTo>
                <a:lnTo>
                  <a:pt x="338" y="153"/>
                </a:lnTo>
                <a:lnTo>
                  <a:pt x="336" y="153"/>
                </a:lnTo>
                <a:lnTo>
                  <a:pt x="324" y="151"/>
                </a:lnTo>
                <a:lnTo>
                  <a:pt x="312" y="153"/>
                </a:lnTo>
                <a:lnTo>
                  <a:pt x="312" y="163"/>
                </a:lnTo>
                <a:lnTo>
                  <a:pt x="310" y="168"/>
                </a:lnTo>
                <a:lnTo>
                  <a:pt x="286" y="189"/>
                </a:lnTo>
                <a:lnTo>
                  <a:pt x="281" y="187"/>
                </a:lnTo>
                <a:lnTo>
                  <a:pt x="278" y="185"/>
                </a:lnTo>
                <a:lnTo>
                  <a:pt x="288" y="170"/>
                </a:lnTo>
                <a:lnTo>
                  <a:pt x="288" y="165"/>
                </a:lnTo>
                <a:lnTo>
                  <a:pt x="276" y="165"/>
                </a:lnTo>
                <a:lnTo>
                  <a:pt x="271" y="177"/>
                </a:lnTo>
                <a:lnTo>
                  <a:pt x="266" y="182"/>
                </a:lnTo>
                <a:lnTo>
                  <a:pt x="262" y="177"/>
                </a:lnTo>
                <a:lnTo>
                  <a:pt x="259" y="165"/>
                </a:lnTo>
                <a:lnTo>
                  <a:pt x="257" y="168"/>
                </a:lnTo>
                <a:lnTo>
                  <a:pt x="254" y="182"/>
                </a:lnTo>
                <a:lnTo>
                  <a:pt x="245" y="197"/>
                </a:lnTo>
                <a:lnTo>
                  <a:pt x="240" y="211"/>
                </a:lnTo>
                <a:lnTo>
                  <a:pt x="235" y="221"/>
                </a:lnTo>
                <a:lnTo>
                  <a:pt x="226" y="237"/>
                </a:lnTo>
                <a:lnTo>
                  <a:pt x="226" y="250"/>
                </a:lnTo>
                <a:lnTo>
                  <a:pt x="223" y="254"/>
                </a:lnTo>
                <a:lnTo>
                  <a:pt x="211" y="247"/>
                </a:lnTo>
                <a:lnTo>
                  <a:pt x="209" y="235"/>
                </a:lnTo>
                <a:lnTo>
                  <a:pt x="211" y="230"/>
                </a:lnTo>
                <a:lnTo>
                  <a:pt x="214" y="225"/>
                </a:lnTo>
                <a:lnTo>
                  <a:pt x="211" y="223"/>
                </a:lnTo>
                <a:lnTo>
                  <a:pt x="199" y="225"/>
                </a:lnTo>
                <a:lnTo>
                  <a:pt x="197" y="225"/>
                </a:lnTo>
                <a:lnTo>
                  <a:pt x="199" y="197"/>
                </a:lnTo>
                <a:lnTo>
                  <a:pt x="199" y="187"/>
                </a:lnTo>
                <a:lnTo>
                  <a:pt x="185" y="180"/>
                </a:lnTo>
                <a:lnTo>
                  <a:pt x="173" y="177"/>
                </a:lnTo>
                <a:lnTo>
                  <a:pt x="175" y="175"/>
                </a:lnTo>
                <a:lnTo>
                  <a:pt x="175" y="173"/>
                </a:lnTo>
                <a:lnTo>
                  <a:pt x="173" y="168"/>
                </a:lnTo>
                <a:lnTo>
                  <a:pt x="161" y="165"/>
                </a:lnTo>
                <a:lnTo>
                  <a:pt x="144" y="161"/>
                </a:lnTo>
                <a:lnTo>
                  <a:pt x="139" y="161"/>
                </a:lnTo>
                <a:lnTo>
                  <a:pt x="134" y="165"/>
                </a:lnTo>
                <a:lnTo>
                  <a:pt x="132" y="161"/>
                </a:lnTo>
                <a:lnTo>
                  <a:pt x="122" y="161"/>
                </a:lnTo>
                <a:lnTo>
                  <a:pt x="106" y="149"/>
                </a:lnTo>
                <a:lnTo>
                  <a:pt x="98" y="149"/>
                </a:lnTo>
                <a:lnTo>
                  <a:pt x="26" y="134"/>
                </a:lnTo>
                <a:lnTo>
                  <a:pt x="21" y="132"/>
                </a:lnTo>
                <a:lnTo>
                  <a:pt x="19" y="120"/>
                </a:lnTo>
                <a:lnTo>
                  <a:pt x="14" y="115"/>
                </a:lnTo>
                <a:lnTo>
                  <a:pt x="2" y="113"/>
                </a:lnTo>
                <a:lnTo>
                  <a:pt x="0" y="108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9" name="Freeform 35">
            <a:extLst>
              <a:ext uri="{FF2B5EF4-FFF2-40B4-BE49-F238E27FC236}">
                <a16:creationId xmlns:a16="http://schemas.microsoft.com/office/drawing/2014/main" id="{8EA36F0A-C9DF-FD47-AD66-CB9DA557A7DE}"/>
              </a:ext>
            </a:extLst>
          </p:cNvPr>
          <p:cNvSpPr>
            <a:spLocks/>
          </p:cNvSpPr>
          <p:nvPr/>
        </p:nvSpPr>
        <p:spPr bwMode="auto">
          <a:xfrm>
            <a:off x="10745788" y="2659063"/>
            <a:ext cx="446087" cy="233362"/>
          </a:xfrm>
          <a:custGeom>
            <a:avLst/>
            <a:gdLst>
              <a:gd name="T0" fmla="*/ 2147483646 w 281"/>
              <a:gd name="T1" fmla="*/ 2147483646 h 147"/>
              <a:gd name="T2" fmla="*/ 2147483646 w 281"/>
              <a:gd name="T3" fmla="*/ 2147483646 h 147"/>
              <a:gd name="T4" fmla="*/ 2147483646 w 281"/>
              <a:gd name="T5" fmla="*/ 2147483646 h 147"/>
              <a:gd name="T6" fmla="*/ 2147483646 w 281"/>
              <a:gd name="T7" fmla="*/ 2147483646 h 147"/>
              <a:gd name="T8" fmla="*/ 2147483646 w 281"/>
              <a:gd name="T9" fmla="*/ 2147483646 h 147"/>
              <a:gd name="T10" fmla="*/ 2147483646 w 281"/>
              <a:gd name="T11" fmla="*/ 2147483646 h 147"/>
              <a:gd name="T12" fmla="*/ 2147483646 w 281"/>
              <a:gd name="T13" fmla="*/ 2147483646 h 147"/>
              <a:gd name="T14" fmla="*/ 2147483646 w 281"/>
              <a:gd name="T15" fmla="*/ 2147483646 h 147"/>
              <a:gd name="T16" fmla="*/ 2147483646 w 281"/>
              <a:gd name="T17" fmla="*/ 2147483646 h 147"/>
              <a:gd name="T18" fmla="*/ 2147483646 w 281"/>
              <a:gd name="T19" fmla="*/ 2147483646 h 147"/>
              <a:gd name="T20" fmla="*/ 2147483646 w 281"/>
              <a:gd name="T21" fmla="*/ 2147483646 h 147"/>
              <a:gd name="T22" fmla="*/ 2147483646 w 281"/>
              <a:gd name="T23" fmla="*/ 2147483646 h 147"/>
              <a:gd name="T24" fmla="*/ 2147483646 w 281"/>
              <a:gd name="T25" fmla="*/ 2147483646 h 147"/>
              <a:gd name="T26" fmla="*/ 2147483646 w 281"/>
              <a:gd name="T27" fmla="*/ 2147483646 h 147"/>
              <a:gd name="T28" fmla="*/ 2147483646 w 281"/>
              <a:gd name="T29" fmla="*/ 2147483646 h 147"/>
              <a:gd name="T30" fmla="*/ 2147483646 w 281"/>
              <a:gd name="T31" fmla="*/ 2147483646 h 147"/>
              <a:gd name="T32" fmla="*/ 2147483646 w 281"/>
              <a:gd name="T33" fmla="*/ 2147483646 h 147"/>
              <a:gd name="T34" fmla="*/ 2147483646 w 281"/>
              <a:gd name="T35" fmla="*/ 2147483646 h 147"/>
              <a:gd name="T36" fmla="*/ 2147483646 w 281"/>
              <a:gd name="T37" fmla="*/ 2147483646 h 147"/>
              <a:gd name="T38" fmla="*/ 2147483646 w 281"/>
              <a:gd name="T39" fmla="*/ 2147483646 h 147"/>
              <a:gd name="T40" fmla="*/ 2147483646 w 281"/>
              <a:gd name="T41" fmla="*/ 2147483646 h 147"/>
              <a:gd name="T42" fmla="*/ 2147483646 w 281"/>
              <a:gd name="T43" fmla="*/ 2147483646 h 147"/>
              <a:gd name="T44" fmla="*/ 2147483646 w 281"/>
              <a:gd name="T45" fmla="*/ 2147483646 h 147"/>
              <a:gd name="T46" fmla="*/ 2147483646 w 281"/>
              <a:gd name="T47" fmla="*/ 2147483646 h 147"/>
              <a:gd name="T48" fmla="*/ 2147483646 w 281"/>
              <a:gd name="T49" fmla="*/ 2147483646 h 147"/>
              <a:gd name="T50" fmla="*/ 2147483646 w 281"/>
              <a:gd name="T51" fmla="*/ 2147483646 h 147"/>
              <a:gd name="T52" fmla="*/ 2147483646 w 281"/>
              <a:gd name="T53" fmla="*/ 2147483646 h 147"/>
              <a:gd name="T54" fmla="*/ 2147483646 w 281"/>
              <a:gd name="T55" fmla="*/ 2147483646 h 147"/>
              <a:gd name="T56" fmla="*/ 2147483646 w 281"/>
              <a:gd name="T57" fmla="*/ 2147483646 h 147"/>
              <a:gd name="T58" fmla="*/ 2147483646 w 281"/>
              <a:gd name="T59" fmla="*/ 2147483646 h 147"/>
              <a:gd name="T60" fmla="*/ 2147483646 w 281"/>
              <a:gd name="T61" fmla="*/ 2147483646 h 147"/>
              <a:gd name="T62" fmla="*/ 2147483646 w 281"/>
              <a:gd name="T63" fmla="*/ 2147483646 h 147"/>
              <a:gd name="T64" fmla="*/ 0 w 281"/>
              <a:gd name="T65" fmla="*/ 2147483646 h 14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1" h="147">
                <a:moveTo>
                  <a:pt x="0" y="63"/>
                </a:moveTo>
                <a:lnTo>
                  <a:pt x="58" y="51"/>
                </a:lnTo>
                <a:lnTo>
                  <a:pt x="149" y="29"/>
                </a:lnTo>
                <a:lnTo>
                  <a:pt x="149" y="24"/>
                </a:lnTo>
                <a:lnTo>
                  <a:pt x="152" y="22"/>
                </a:lnTo>
                <a:lnTo>
                  <a:pt x="156" y="24"/>
                </a:lnTo>
                <a:lnTo>
                  <a:pt x="156" y="22"/>
                </a:lnTo>
                <a:lnTo>
                  <a:pt x="156" y="17"/>
                </a:lnTo>
                <a:lnTo>
                  <a:pt x="164" y="15"/>
                </a:lnTo>
                <a:lnTo>
                  <a:pt x="168" y="3"/>
                </a:lnTo>
                <a:lnTo>
                  <a:pt x="176" y="0"/>
                </a:lnTo>
                <a:lnTo>
                  <a:pt x="180" y="3"/>
                </a:lnTo>
                <a:lnTo>
                  <a:pt x="183" y="17"/>
                </a:lnTo>
                <a:lnTo>
                  <a:pt x="195" y="24"/>
                </a:lnTo>
                <a:lnTo>
                  <a:pt x="197" y="29"/>
                </a:lnTo>
                <a:lnTo>
                  <a:pt x="195" y="34"/>
                </a:lnTo>
                <a:lnTo>
                  <a:pt x="190" y="36"/>
                </a:lnTo>
                <a:lnTo>
                  <a:pt x="185" y="46"/>
                </a:lnTo>
                <a:lnTo>
                  <a:pt x="183" y="58"/>
                </a:lnTo>
                <a:lnTo>
                  <a:pt x="183" y="63"/>
                </a:lnTo>
                <a:lnTo>
                  <a:pt x="195" y="63"/>
                </a:lnTo>
                <a:lnTo>
                  <a:pt x="204" y="70"/>
                </a:lnTo>
                <a:lnTo>
                  <a:pt x="221" y="87"/>
                </a:lnTo>
                <a:lnTo>
                  <a:pt x="226" y="96"/>
                </a:lnTo>
                <a:lnTo>
                  <a:pt x="233" y="106"/>
                </a:lnTo>
                <a:lnTo>
                  <a:pt x="252" y="106"/>
                </a:lnTo>
                <a:lnTo>
                  <a:pt x="264" y="101"/>
                </a:lnTo>
                <a:lnTo>
                  <a:pt x="272" y="89"/>
                </a:lnTo>
                <a:lnTo>
                  <a:pt x="267" y="87"/>
                </a:lnTo>
                <a:lnTo>
                  <a:pt x="260" y="79"/>
                </a:lnTo>
                <a:lnTo>
                  <a:pt x="250" y="75"/>
                </a:lnTo>
                <a:lnTo>
                  <a:pt x="250" y="70"/>
                </a:lnTo>
                <a:lnTo>
                  <a:pt x="257" y="70"/>
                </a:lnTo>
                <a:lnTo>
                  <a:pt x="262" y="70"/>
                </a:lnTo>
                <a:lnTo>
                  <a:pt x="274" y="89"/>
                </a:lnTo>
                <a:lnTo>
                  <a:pt x="281" y="106"/>
                </a:lnTo>
                <a:lnTo>
                  <a:pt x="281" y="115"/>
                </a:lnTo>
                <a:lnTo>
                  <a:pt x="274" y="111"/>
                </a:lnTo>
                <a:lnTo>
                  <a:pt x="264" y="118"/>
                </a:lnTo>
                <a:lnTo>
                  <a:pt x="250" y="123"/>
                </a:lnTo>
                <a:lnTo>
                  <a:pt x="238" y="135"/>
                </a:lnTo>
                <a:lnTo>
                  <a:pt x="233" y="135"/>
                </a:lnTo>
                <a:lnTo>
                  <a:pt x="231" y="132"/>
                </a:lnTo>
                <a:lnTo>
                  <a:pt x="231" y="128"/>
                </a:lnTo>
                <a:lnTo>
                  <a:pt x="228" y="118"/>
                </a:lnTo>
                <a:lnTo>
                  <a:pt x="226" y="118"/>
                </a:lnTo>
                <a:lnTo>
                  <a:pt x="219" y="132"/>
                </a:lnTo>
                <a:lnTo>
                  <a:pt x="209" y="144"/>
                </a:lnTo>
                <a:lnTo>
                  <a:pt x="204" y="147"/>
                </a:lnTo>
                <a:lnTo>
                  <a:pt x="200" y="140"/>
                </a:lnTo>
                <a:lnTo>
                  <a:pt x="200" y="137"/>
                </a:lnTo>
                <a:lnTo>
                  <a:pt x="195" y="137"/>
                </a:lnTo>
                <a:lnTo>
                  <a:pt x="195" y="135"/>
                </a:lnTo>
                <a:lnTo>
                  <a:pt x="188" y="130"/>
                </a:lnTo>
                <a:lnTo>
                  <a:pt x="188" y="128"/>
                </a:lnTo>
                <a:lnTo>
                  <a:pt x="173" y="123"/>
                </a:lnTo>
                <a:lnTo>
                  <a:pt x="168" y="113"/>
                </a:lnTo>
                <a:lnTo>
                  <a:pt x="164" y="111"/>
                </a:lnTo>
                <a:lnTo>
                  <a:pt x="161" y="101"/>
                </a:lnTo>
                <a:lnTo>
                  <a:pt x="130" y="108"/>
                </a:lnTo>
                <a:lnTo>
                  <a:pt x="58" y="128"/>
                </a:lnTo>
                <a:lnTo>
                  <a:pt x="58" y="130"/>
                </a:lnTo>
                <a:lnTo>
                  <a:pt x="56" y="132"/>
                </a:lnTo>
                <a:lnTo>
                  <a:pt x="51" y="128"/>
                </a:lnTo>
                <a:lnTo>
                  <a:pt x="3" y="140"/>
                </a:lnTo>
                <a:lnTo>
                  <a:pt x="0" y="137"/>
                </a:lnTo>
                <a:lnTo>
                  <a:pt x="0" y="63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0" name="Freeform 36">
            <a:extLst>
              <a:ext uri="{FF2B5EF4-FFF2-40B4-BE49-F238E27FC236}">
                <a16:creationId xmlns:a16="http://schemas.microsoft.com/office/drawing/2014/main" id="{D8BE66A9-CE47-1449-8B0F-43EA5CBB700D}"/>
              </a:ext>
            </a:extLst>
          </p:cNvPr>
          <p:cNvSpPr>
            <a:spLocks/>
          </p:cNvSpPr>
          <p:nvPr/>
        </p:nvSpPr>
        <p:spPr bwMode="auto">
          <a:xfrm>
            <a:off x="10952163" y="2819400"/>
            <a:ext cx="117475" cy="130175"/>
          </a:xfrm>
          <a:custGeom>
            <a:avLst/>
            <a:gdLst>
              <a:gd name="T0" fmla="*/ 0 w 74"/>
              <a:gd name="T1" fmla="*/ 2147483646 h 82"/>
              <a:gd name="T2" fmla="*/ 2147483646 w 74"/>
              <a:gd name="T3" fmla="*/ 2147483646 h 82"/>
              <a:gd name="T4" fmla="*/ 2147483646 w 74"/>
              <a:gd name="T5" fmla="*/ 2147483646 h 82"/>
              <a:gd name="T6" fmla="*/ 2147483646 w 74"/>
              <a:gd name="T7" fmla="*/ 2147483646 h 82"/>
              <a:gd name="T8" fmla="*/ 2147483646 w 74"/>
              <a:gd name="T9" fmla="*/ 2147483646 h 82"/>
              <a:gd name="T10" fmla="*/ 2147483646 w 74"/>
              <a:gd name="T11" fmla="*/ 2147483646 h 82"/>
              <a:gd name="T12" fmla="*/ 2147483646 w 74"/>
              <a:gd name="T13" fmla="*/ 2147483646 h 82"/>
              <a:gd name="T14" fmla="*/ 2147483646 w 74"/>
              <a:gd name="T15" fmla="*/ 2147483646 h 82"/>
              <a:gd name="T16" fmla="*/ 2147483646 w 74"/>
              <a:gd name="T17" fmla="*/ 2147483646 h 82"/>
              <a:gd name="T18" fmla="*/ 2147483646 w 74"/>
              <a:gd name="T19" fmla="*/ 2147483646 h 82"/>
              <a:gd name="T20" fmla="*/ 2147483646 w 74"/>
              <a:gd name="T21" fmla="*/ 2147483646 h 82"/>
              <a:gd name="T22" fmla="*/ 2147483646 w 74"/>
              <a:gd name="T23" fmla="*/ 2147483646 h 82"/>
              <a:gd name="T24" fmla="*/ 2147483646 w 74"/>
              <a:gd name="T25" fmla="*/ 2147483646 h 82"/>
              <a:gd name="T26" fmla="*/ 2147483646 w 74"/>
              <a:gd name="T27" fmla="*/ 2147483646 h 82"/>
              <a:gd name="T28" fmla="*/ 2147483646 w 74"/>
              <a:gd name="T29" fmla="*/ 2147483646 h 82"/>
              <a:gd name="T30" fmla="*/ 2147483646 w 74"/>
              <a:gd name="T31" fmla="*/ 2147483646 h 82"/>
              <a:gd name="T32" fmla="*/ 2147483646 w 74"/>
              <a:gd name="T33" fmla="*/ 2147483646 h 82"/>
              <a:gd name="T34" fmla="*/ 2147483646 w 74"/>
              <a:gd name="T35" fmla="*/ 2147483646 h 82"/>
              <a:gd name="T36" fmla="*/ 2147483646 w 74"/>
              <a:gd name="T37" fmla="*/ 2147483646 h 82"/>
              <a:gd name="T38" fmla="*/ 2147483646 w 74"/>
              <a:gd name="T39" fmla="*/ 2147483646 h 82"/>
              <a:gd name="T40" fmla="*/ 2147483646 w 74"/>
              <a:gd name="T41" fmla="*/ 2147483646 h 82"/>
              <a:gd name="T42" fmla="*/ 2147483646 w 74"/>
              <a:gd name="T43" fmla="*/ 2147483646 h 82"/>
              <a:gd name="T44" fmla="*/ 2147483646 w 74"/>
              <a:gd name="T45" fmla="*/ 2147483646 h 82"/>
              <a:gd name="T46" fmla="*/ 2147483646 w 74"/>
              <a:gd name="T47" fmla="*/ 2147483646 h 82"/>
              <a:gd name="T48" fmla="*/ 2147483646 w 74"/>
              <a:gd name="T49" fmla="*/ 2147483646 h 82"/>
              <a:gd name="T50" fmla="*/ 2147483646 w 74"/>
              <a:gd name="T51" fmla="*/ 2147483646 h 82"/>
              <a:gd name="T52" fmla="*/ 2147483646 w 74"/>
              <a:gd name="T53" fmla="*/ 2147483646 h 82"/>
              <a:gd name="T54" fmla="*/ 2147483646 w 74"/>
              <a:gd name="T55" fmla="*/ 2147483646 h 82"/>
              <a:gd name="T56" fmla="*/ 2147483646 w 74"/>
              <a:gd name="T57" fmla="*/ 2147483646 h 82"/>
              <a:gd name="T58" fmla="*/ 2147483646 w 74"/>
              <a:gd name="T59" fmla="*/ 2147483646 h 82"/>
              <a:gd name="T60" fmla="*/ 2147483646 w 74"/>
              <a:gd name="T61" fmla="*/ 2147483646 h 82"/>
              <a:gd name="T62" fmla="*/ 2147483646 w 74"/>
              <a:gd name="T63" fmla="*/ 2147483646 h 82"/>
              <a:gd name="T64" fmla="*/ 2147483646 w 74"/>
              <a:gd name="T65" fmla="*/ 0 h 82"/>
              <a:gd name="T66" fmla="*/ 0 w 74"/>
              <a:gd name="T67" fmla="*/ 2147483646 h 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4" h="82">
                <a:moveTo>
                  <a:pt x="0" y="7"/>
                </a:moveTo>
                <a:lnTo>
                  <a:pt x="19" y="67"/>
                </a:lnTo>
                <a:lnTo>
                  <a:pt x="17" y="72"/>
                </a:lnTo>
                <a:lnTo>
                  <a:pt x="14" y="77"/>
                </a:lnTo>
                <a:lnTo>
                  <a:pt x="14" y="79"/>
                </a:lnTo>
                <a:lnTo>
                  <a:pt x="17" y="82"/>
                </a:lnTo>
                <a:lnTo>
                  <a:pt x="19" y="82"/>
                </a:lnTo>
                <a:lnTo>
                  <a:pt x="36" y="72"/>
                </a:lnTo>
                <a:lnTo>
                  <a:pt x="46" y="63"/>
                </a:lnTo>
                <a:lnTo>
                  <a:pt x="46" y="58"/>
                </a:lnTo>
                <a:lnTo>
                  <a:pt x="41" y="53"/>
                </a:lnTo>
                <a:lnTo>
                  <a:pt x="41" y="43"/>
                </a:lnTo>
                <a:lnTo>
                  <a:pt x="48" y="36"/>
                </a:lnTo>
                <a:lnTo>
                  <a:pt x="50" y="39"/>
                </a:lnTo>
                <a:lnTo>
                  <a:pt x="50" y="43"/>
                </a:lnTo>
                <a:lnTo>
                  <a:pt x="50" y="58"/>
                </a:lnTo>
                <a:lnTo>
                  <a:pt x="53" y="60"/>
                </a:lnTo>
                <a:lnTo>
                  <a:pt x="58" y="60"/>
                </a:lnTo>
                <a:lnTo>
                  <a:pt x="58" y="53"/>
                </a:lnTo>
                <a:lnTo>
                  <a:pt x="62" y="53"/>
                </a:lnTo>
                <a:lnTo>
                  <a:pt x="67" y="48"/>
                </a:lnTo>
                <a:lnTo>
                  <a:pt x="74" y="46"/>
                </a:lnTo>
                <a:lnTo>
                  <a:pt x="70" y="39"/>
                </a:lnTo>
                <a:lnTo>
                  <a:pt x="70" y="36"/>
                </a:lnTo>
                <a:lnTo>
                  <a:pt x="65" y="36"/>
                </a:lnTo>
                <a:lnTo>
                  <a:pt x="65" y="34"/>
                </a:lnTo>
                <a:lnTo>
                  <a:pt x="58" y="29"/>
                </a:lnTo>
                <a:lnTo>
                  <a:pt x="58" y="27"/>
                </a:lnTo>
                <a:lnTo>
                  <a:pt x="43" y="22"/>
                </a:lnTo>
                <a:lnTo>
                  <a:pt x="38" y="12"/>
                </a:lnTo>
                <a:lnTo>
                  <a:pt x="34" y="10"/>
                </a:lnTo>
                <a:lnTo>
                  <a:pt x="31" y="0"/>
                </a:lnTo>
                <a:lnTo>
                  <a:pt x="0" y="7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Freeform 37">
            <a:extLst>
              <a:ext uri="{FF2B5EF4-FFF2-40B4-BE49-F238E27FC236}">
                <a16:creationId xmlns:a16="http://schemas.microsoft.com/office/drawing/2014/main" id="{184512BB-B8E2-4C4F-9234-6E4724F965DB}"/>
              </a:ext>
            </a:extLst>
          </p:cNvPr>
          <p:cNvSpPr>
            <a:spLocks/>
          </p:cNvSpPr>
          <p:nvPr/>
        </p:nvSpPr>
        <p:spPr bwMode="auto">
          <a:xfrm>
            <a:off x="10750550" y="2830513"/>
            <a:ext cx="231775" cy="228600"/>
          </a:xfrm>
          <a:custGeom>
            <a:avLst/>
            <a:gdLst>
              <a:gd name="T0" fmla="*/ 0 w 146"/>
              <a:gd name="T1" fmla="*/ 2147483646 h 144"/>
              <a:gd name="T2" fmla="*/ 2147483646 w 146"/>
              <a:gd name="T3" fmla="*/ 2147483646 h 144"/>
              <a:gd name="T4" fmla="*/ 2147483646 w 146"/>
              <a:gd name="T5" fmla="*/ 2147483646 h 144"/>
              <a:gd name="T6" fmla="*/ 2147483646 w 146"/>
              <a:gd name="T7" fmla="*/ 2147483646 h 144"/>
              <a:gd name="T8" fmla="*/ 2147483646 w 146"/>
              <a:gd name="T9" fmla="*/ 2147483646 h 144"/>
              <a:gd name="T10" fmla="*/ 2147483646 w 146"/>
              <a:gd name="T11" fmla="*/ 0 h 144"/>
              <a:gd name="T12" fmla="*/ 2147483646 w 146"/>
              <a:gd name="T13" fmla="*/ 2147483646 h 144"/>
              <a:gd name="T14" fmla="*/ 2147483646 w 146"/>
              <a:gd name="T15" fmla="*/ 2147483646 h 144"/>
              <a:gd name="T16" fmla="*/ 2147483646 w 146"/>
              <a:gd name="T17" fmla="*/ 2147483646 h 144"/>
              <a:gd name="T18" fmla="*/ 2147483646 w 146"/>
              <a:gd name="T19" fmla="*/ 2147483646 h 144"/>
              <a:gd name="T20" fmla="*/ 2147483646 w 146"/>
              <a:gd name="T21" fmla="*/ 2147483646 h 144"/>
              <a:gd name="T22" fmla="*/ 2147483646 w 146"/>
              <a:gd name="T23" fmla="*/ 2147483646 h 144"/>
              <a:gd name="T24" fmla="*/ 2147483646 w 146"/>
              <a:gd name="T25" fmla="*/ 2147483646 h 144"/>
              <a:gd name="T26" fmla="*/ 2147483646 w 146"/>
              <a:gd name="T27" fmla="*/ 2147483646 h 144"/>
              <a:gd name="T28" fmla="*/ 2147483646 w 146"/>
              <a:gd name="T29" fmla="*/ 2147483646 h 144"/>
              <a:gd name="T30" fmla="*/ 2147483646 w 146"/>
              <a:gd name="T31" fmla="*/ 2147483646 h 144"/>
              <a:gd name="T32" fmla="*/ 2147483646 w 146"/>
              <a:gd name="T33" fmla="*/ 2147483646 h 144"/>
              <a:gd name="T34" fmla="*/ 2147483646 w 146"/>
              <a:gd name="T35" fmla="*/ 2147483646 h 144"/>
              <a:gd name="T36" fmla="*/ 2147483646 w 146"/>
              <a:gd name="T37" fmla="*/ 2147483646 h 144"/>
              <a:gd name="T38" fmla="*/ 2147483646 w 146"/>
              <a:gd name="T39" fmla="*/ 2147483646 h 144"/>
              <a:gd name="T40" fmla="*/ 2147483646 w 146"/>
              <a:gd name="T41" fmla="*/ 2147483646 h 144"/>
              <a:gd name="T42" fmla="*/ 2147483646 w 146"/>
              <a:gd name="T43" fmla="*/ 2147483646 h 144"/>
              <a:gd name="T44" fmla="*/ 2147483646 w 146"/>
              <a:gd name="T45" fmla="*/ 2147483646 h 144"/>
              <a:gd name="T46" fmla="*/ 2147483646 w 146"/>
              <a:gd name="T47" fmla="*/ 2147483646 h 144"/>
              <a:gd name="T48" fmla="*/ 2147483646 w 146"/>
              <a:gd name="T49" fmla="*/ 2147483646 h 144"/>
              <a:gd name="T50" fmla="*/ 2147483646 w 146"/>
              <a:gd name="T51" fmla="*/ 2147483646 h 144"/>
              <a:gd name="T52" fmla="*/ 2147483646 w 146"/>
              <a:gd name="T53" fmla="*/ 2147483646 h 144"/>
              <a:gd name="T54" fmla="*/ 0 w 146"/>
              <a:gd name="T55" fmla="*/ 2147483646 h 14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46" h="144">
                <a:moveTo>
                  <a:pt x="0" y="32"/>
                </a:moveTo>
                <a:lnTo>
                  <a:pt x="48" y="20"/>
                </a:lnTo>
                <a:lnTo>
                  <a:pt x="53" y="24"/>
                </a:lnTo>
                <a:lnTo>
                  <a:pt x="55" y="22"/>
                </a:lnTo>
                <a:lnTo>
                  <a:pt x="55" y="20"/>
                </a:lnTo>
                <a:lnTo>
                  <a:pt x="127" y="0"/>
                </a:lnTo>
                <a:lnTo>
                  <a:pt x="146" y="60"/>
                </a:lnTo>
                <a:lnTo>
                  <a:pt x="144" y="65"/>
                </a:lnTo>
                <a:lnTo>
                  <a:pt x="141" y="70"/>
                </a:lnTo>
                <a:lnTo>
                  <a:pt x="141" y="72"/>
                </a:lnTo>
                <a:lnTo>
                  <a:pt x="144" y="75"/>
                </a:lnTo>
                <a:lnTo>
                  <a:pt x="134" y="77"/>
                </a:lnTo>
                <a:lnTo>
                  <a:pt x="110" y="87"/>
                </a:lnTo>
                <a:lnTo>
                  <a:pt x="103" y="84"/>
                </a:lnTo>
                <a:lnTo>
                  <a:pt x="101" y="87"/>
                </a:lnTo>
                <a:lnTo>
                  <a:pt x="101" y="92"/>
                </a:lnTo>
                <a:lnTo>
                  <a:pt x="98" y="94"/>
                </a:lnTo>
                <a:lnTo>
                  <a:pt x="84" y="96"/>
                </a:lnTo>
                <a:lnTo>
                  <a:pt x="62" y="104"/>
                </a:lnTo>
                <a:lnTo>
                  <a:pt x="60" y="101"/>
                </a:lnTo>
                <a:lnTo>
                  <a:pt x="50" y="116"/>
                </a:lnTo>
                <a:lnTo>
                  <a:pt x="21" y="137"/>
                </a:lnTo>
                <a:lnTo>
                  <a:pt x="9" y="144"/>
                </a:lnTo>
                <a:lnTo>
                  <a:pt x="2" y="135"/>
                </a:lnTo>
                <a:lnTo>
                  <a:pt x="14" y="123"/>
                </a:lnTo>
                <a:lnTo>
                  <a:pt x="17" y="116"/>
                </a:lnTo>
                <a:lnTo>
                  <a:pt x="9" y="108"/>
                </a:lnTo>
                <a:lnTo>
                  <a:pt x="0" y="32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2" name="Freeform 38">
            <a:extLst>
              <a:ext uri="{FF2B5EF4-FFF2-40B4-BE49-F238E27FC236}">
                <a16:creationId xmlns:a16="http://schemas.microsoft.com/office/drawing/2014/main" id="{4F720F9A-0FAE-0C45-B907-7CCB69680156}"/>
              </a:ext>
            </a:extLst>
          </p:cNvPr>
          <p:cNvSpPr>
            <a:spLocks/>
          </p:cNvSpPr>
          <p:nvPr/>
        </p:nvSpPr>
        <p:spPr bwMode="auto">
          <a:xfrm>
            <a:off x="9709150" y="3297238"/>
            <a:ext cx="609600" cy="601662"/>
          </a:xfrm>
          <a:custGeom>
            <a:avLst/>
            <a:gdLst>
              <a:gd name="T0" fmla="*/ 2147483646 w 384"/>
              <a:gd name="T1" fmla="*/ 0 h 379"/>
              <a:gd name="T2" fmla="*/ 2147483646 w 384"/>
              <a:gd name="T3" fmla="*/ 2147483646 h 379"/>
              <a:gd name="T4" fmla="*/ 2147483646 w 384"/>
              <a:gd name="T5" fmla="*/ 2147483646 h 379"/>
              <a:gd name="T6" fmla="*/ 2147483646 w 384"/>
              <a:gd name="T7" fmla="*/ 2147483646 h 379"/>
              <a:gd name="T8" fmla="*/ 2147483646 w 384"/>
              <a:gd name="T9" fmla="*/ 2147483646 h 379"/>
              <a:gd name="T10" fmla="*/ 2147483646 w 384"/>
              <a:gd name="T11" fmla="*/ 2147483646 h 379"/>
              <a:gd name="T12" fmla="*/ 2147483646 w 384"/>
              <a:gd name="T13" fmla="*/ 2147483646 h 379"/>
              <a:gd name="T14" fmla="*/ 2147483646 w 384"/>
              <a:gd name="T15" fmla="*/ 2147483646 h 379"/>
              <a:gd name="T16" fmla="*/ 2147483646 w 384"/>
              <a:gd name="T17" fmla="*/ 2147483646 h 379"/>
              <a:gd name="T18" fmla="*/ 2147483646 w 384"/>
              <a:gd name="T19" fmla="*/ 2147483646 h 379"/>
              <a:gd name="T20" fmla="*/ 2147483646 w 384"/>
              <a:gd name="T21" fmla="*/ 2147483646 h 379"/>
              <a:gd name="T22" fmla="*/ 2147483646 w 384"/>
              <a:gd name="T23" fmla="*/ 2147483646 h 379"/>
              <a:gd name="T24" fmla="*/ 2147483646 w 384"/>
              <a:gd name="T25" fmla="*/ 2147483646 h 379"/>
              <a:gd name="T26" fmla="*/ 2147483646 w 384"/>
              <a:gd name="T27" fmla="*/ 2147483646 h 379"/>
              <a:gd name="T28" fmla="*/ 2147483646 w 384"/>
              <a:gd name="T29" fmla="*/ 2147483646 h 379"/>
              <a:gd name="T30" fmla="*/ 2147483646 w 384"/>
              <a:gd name="T31" fmla="*/ 2147483646 h 379"/>
              <a:gd name="T32" fmla="*/ 2147483646 w 384"/>
              <a:gd name="T33" fmla="*/ 2147483646 h 379"/>
              <a:gd name="T34" fmla="*/ 2147483646 w 384"/>
              <a:gd name="T35" fmla="*/ 2147483646 h 379"/>
              <a:gd name="T36" fmla="*/ 2147483646 w 384"/>
              <a:gd name="T37" fmla="*/ 2147483646 h 379"/>
              <a:gd name="T38" fmla="*/ 2147483646 w 384"/>
              <a:gd name="T39" fmla="*/ 2147483646 h 379"/>
              <a:gd name="T40" fmla="*/ 2147483646 w 384"/>
              <a:gd name="T41" fmla="*/ 2147483646 h 379"/>
              <a:gd name="T42" fmla="*/ 2147483646 w 384"/>
              <a:gd name="T43" fmla="*/ 2147483646 h 379"/>
              <a:gd name="T44" fmla="*/ 2147483646 w 384"/>
              <a:gd name="T45" fmla="*/ 2147483646 h 379"/>
              <a:gd name="T46" fmla="*/ 2147483646 w 384"/>
              <a:gd name="T47" fmla="*/ 2147483646 h 379"/>
              <a:gd name="T48" fmla="*/ 2147483646 w 384"/>
              <a:gd name="T49" fmla="*/ 2147483646 h 379"/>
              <a:gd name="T50" fmla="*/ 2147483646 w 384"/>
              <a:gd name="T51" fmla="*/ 2147483646 h 379"/>
              <a:gd name="T52" fmla="*/ 2147483646 w 384"/>
              <a:gd name="T53" fmla="*/ 2147483646 h 379"/>
              <a:gd name="T54" fmla="*/ 2147483646 w 384"/>
              <a:gd name="T55" fmla="*/ 2147483646 h 379"/>
              <a:gd name="T56" fmla="*/ 2147483646 w 384"/>
              <a:gd name="T57" fmla="*/ 2147483646 h 379"/>
              <a:gd name="T58" fmla="*/ 2147483646 w 384"/>
              <a:gd name="T59" fmla="*/ 2147483646 h 379"/>
              <a:gd name="T60" fmla="*/ 2147483646 w 384"/>
              <a:gd name="T61" fmla="*/ 2147483646 h 379"/>
              <a:gd name="T62" fmla="*/ 2147483646 w 384"/>
              <a:gd name="T63" fmla="*/ 2147483646 h 379"/>
              <a:gd name="T64" fmla="*/ 2147483646 w 384"/>
              <a:gd name="T65" fmla="*/ 2147483646 h 379"/>
              <a:gd name="T66" fmla="*/ 2147483646 w 384"/>
              <a:gd name="T67" fmla="*/ 2147483646 h 379"/>
              <a:gd name="T68" fmla="*/ 2147483646 w 384"/>
              <a:gd name="T69" fmla="*/ 2147483646 h 379"/>
              <a:gd name="T70" fmla="*/ 2147483646 w 384"/>
              <a:gd name="T71" fmla="*/ 2147483646 h 379"/>
              <a:gd name="T72" fmla="*/ 2147483646 w 384"/>
              <a:gd name="T73" fmla="*/ 2147483646 h 379"/>
              <a:gd name="T74" fmla="*/ 2147483646 w 384"/>
              <a:gd name="T75" fmla="*/ 2147483646 h 379"/>
              <a:gd name="T76" fmla="*/ 2147483646 w 384"/>
              <a:gd name="T77" fmla="*/ 2147483646 h 379"/>
              <a:gd name="T78" fmla="*/ 2147483646 w 384"/>
              <a:gd name="T79" fmla="*/ 2147483646 h 379"/>
              <a:gd name="T80" fmla="*/ 2147483646 w 384"/>
              <a:gd name="T81" fmla="*/ 2147483646 h 379"/>
              <a:gd name="T82" fmla="*/ 2147483646 w 384"/>
              <a:gd name="T83" fmla="*/ 2147483646 h 379"/>
              <a:gd name="T84" fmla="*/ 2147483646 w 384"/>
              <a:gd name="T85" fmla="*/ 2147483646 h 379"/>
              <a:gd name="T86" fmla="*/ 2147483646 w 384"/>
              <a:gd name="T87" fmla="*/ 2147483646 h 379"/>
              <a:gd name="T88" fmla="*/ 2147483646 w 384"/>
              <a:gd name="T89" fmla="*/ 2147483646 h 379"/>
              <a:gd name="T90" fmla="*/ 2147483646 w 384"/>
              <a:gd name="T91" fmla="*/ 2147483646 h 379"/>
              <a:gd name="T92" fmla="*/ 2147483646 w 384"/>
              <a:gd name="T93" fmla="*/ 2147483646 h 379"/>
              <a:gd name="T94" fmla="*/ 2147483646 w 384"/>
              <a:gd name="T95" fmla="*/ 2147483646 h 379"/>
              <a:gd name="T96" fmla="*/ 2147483646 w 384"/>
              <a:gd name="T97" fmla="*/ 2147483646 h 379"/>
              <a:gd name="T98" fmla="*/ 2147483646 w 384"/>
              <a:gd name="T99" fmla="*/ 2147483646 h 379"/>
              <a:gd name="T100" fmla="*/ 2147483646 w 384"/>
              <a:gd name="T101" fmla="*/ 2147483646 h 379"/>
              <a:gd name="T102" fmla="*/ 2147483646 w 384"/>
              <a:gd name="T103" fmla="*/ 2147483646 h 379"/>
              <a:gd name="T104" fmla="*/ 2147483646 w 384"/>
              <a:gd name="T105" fmla="*/ 2147483646 h 379"/>
              <a:gd name="T106" fmla="*/ 2147483646 w 384"/>
              <a:gd name="T107" fmla="*/ 2147483646 h 379"/>
              <a:gd name="T108" fmla="*/ 2147483646 w 384"/>
              <a:gd name="T109" fmla="*/ 2147483646 h 3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84" h="379">
                <a:moveTo>
                  <a:pt x="132" y="0"/>
                </a:moveTo>
                <a:lnTo>
                  <a:pt x="127" y="0"/>
                </a:lnTo>
                <a:lnTo>
                  <a:pt x="123" y="4"/>
                </a:lnTo>
                <a:lnTo>
                  <a:pt x="127" y="16"/>
                </a:lnTo>
                <a:lnTo>
                  <a:pt x="115" y="26"/>
                </a:lnTo>
                <a:lnTo>
                  <a:pt x="132" y="33"/>
                </a:lnTo>
                <a:lnTo>
                  <a:pt x="125" y="72"/>
                </a:lnTo>
                <a:lnTo>
                  <a:pt x="123" y="81"/>
                </a:lnTo>
                <a:lnTo>
                  <a:pt x="123" y="91"/>
                </a:lnTo>
                <a:lnTo>
                  <a:pt x="123" y="96"/>
                </a:lnTo>
                <a:lnTo>
                  <a:pt x="125" y="108"/>
                </a:lnTo>
                <a:lnTo>
                  <a:pt x="115" y="117"/>
                </a:lnTo>
                <a:lnTo>
                  <a:pt x="111" y="117"/>
                </a:lnTo>
                <a:lnTo>
                  <a:pt x="96" y="136"/>
                </a:lnTo>
                <a:lnTo>
                  <a:pt x="96" y="141"/>
                </a:lnTo>
                <a:lnTo>
                  <a:pt x="84" y="144"/>
                </a:lnTo>
                <a:lnTo>
                  <a:pt x="79" y="141"/>
                </a:lnTo>
                <a:lnTo>
                  <a:pt x="72" y="149"/>
                </a:lnTo>
                <a:lnTo>
                  <a:pt x="70" y="153"/>
                </a:lnTo>
                <a:lnTo>
                  <a:pt x="63" y="161"/>
                </a:lnTo>
                <a:lnTo>
                  <a:pt x="55" y="177"/>
                </a:lnTo>
                <a:lnTo>
                  <a:pt x="58" y="192"/>
                </a:lnTo>
                <a:lnTo>
                  <a:pt x="48" y="204"/>
                </a:lnTo>
                <a:lnTo>
                  <a:pt x="41" y="189"/>
                </a:lnTo>
                <a:lnTo>
                  <a:pt x="34" y="189"/>
                </a:lnTo>
                <a:lnTo>
                  <a:pt x="27" y="216"/>
                </a:lnTo>
                <a:lnTo>
                  <a:pt x="29" y="228"/>
                </a:lnTo>
                <a:lnTo>
                  <a:pt x="27" y="240"/>
                </a:lnTo>
                <a:lnTo>
                  <a:pt x="19" y="245"/>
                </a:lnTo>
                <a:lnTo>
                  <a:pt x="12" y="259"/>
                </a:lnTo>
                <a:lnTo>
                  <a:pt x="0" y="259"/>
                </a:lnTo>
                <a:lnTo>
                  <a:pt x="3" y="273"/>
                </a:lnTo>
                <a:lnTo>
                  <a:pt x="3" y="283"/>
                </a:lnTo>
                <a:lnTo>
                  <a:pt x="3" y="290"/>
                </a:lnTo>
                <a:lnTo>
                  <a:pt x="5" y="295"/>
                </a:lnTo>
                <a:lnTo>
                  <a:pt x="22" y="317"/>
                </a:lnTo>
                <a:lnTo>
                  <a:pt x="34" y="334"/>
                </a:lnTo>
                <a:lnTo>
                  <a:pt x="36" y="336"/>
                </a:lnTo>
                <a:lnTo>
                  <a:pt x="39" y="336"/>
                </a:lnTo>
                <a:lnTo>
                  <a:pt x="48" y="341"/>
                </a:lnTo>
                <a:lnTo>
                  <a:pt x="51" y="343"/>
                </a:lnTo>
                <a:lnTo>
                  <a:pt x="53" y="343"/>
                </a:lnTo>
                <a:lnTo>
                  <a:pt x="58" y="348"/>
                </a:lnTo>
                <a:lnTo>
                  <a:pt x="65" y="348"/>
                </a:lnTo>
                <a:lnTo>
                  <a:pt x="67" y="350"/>
                </a:lnTo>
                <a:lnTo>
                  <a:pt x="65" y="358"/>
                </a:lnTo>
                <a:lnTo>
                  <a:pt x="79" y="370"/>
                </a:lnTo>
                <a:lnTo>
                  <a:pt x="96" y="377"/>
                </a:lnTo>
                <a:lnTo>
                  <a:pt x="106" y="379"/>
                </a:lnTo>
                <a:lnTo>
                  <a:pt x="115" y="370"/>
                </a:lnTo>
                <a:lnTo>
                  <a:pt x="115" y="365"/>
                </a:lnTo>
                <a:lnTo>
                  <a:pt x="123" y="360"/>
                </a:lnTo>
                <a:lnTo>
                  <a:pt x="130" y="367"/>
                </a:lnTo>
                <a:lnTo>
                  <a:pt x="135" y="370"/>
                </a:lnTo>
                <a:lnTo>
                  <a:pt x="139" y="367"/>
                </a:lnTo>
                <a:lnTo>
                  <a:pt x="161" y="360"/>
                </a:lnTo>
                <a:lnTo>
                  <a:pt x="166" y="346"/>
                </a:lnTo>
                <a:lnTo>
                  <a:pt x="168" y="346"/>
                </a:lnTo>
                <a:lnTo>
                  <a:pt x="173" y="350"/>
                </a:lnTo>
                <a:lnTo>
                  <a:pt x="190" y="334"/>
                </a:lnTo>
                <a:lnTo>
                  <a:pt x="195" y="338"/>
                </a:lnTo>
                <a:lnTo>
                  <a:pt x="209" y="319"/>
                </a:lnTo>
                <a:lnTo>
                  <a:pt x="207" y="312"/>
                </a:lnTo>
                <a:lnTo>
                  <a:pt x="207" y="300"/>
                </a:lnTo>
                <a:lnTo>
                  <a:pt x="221" y="273"/>
                </a:lnTo>
                <a:lnTo>
                  <a:pt x="240" y="204"/>
                </a:lnTo>
                <a:lnTo>
                  <a:pt x="243" y="201"/>
                </a:lnTo>
                <a:lnTo>
                  <a:pt x="252" y="209"/>
                </a:lnTo>
                <a:lnTo>
                  <a:pt x="255" y="213"/>
                </a:lnTo>
                <a:lnTo>
                  <a:pt x="259" y="218"/>
                </a:lnTo>
                <a:lnTo>
                  <a:pt x="271" y="216"/>
                </a:lnTo>
                <a:lnTo>
                  <a:pt x="279" y="204"/>
                </a:lnTo>
                <a:lnTo>
                  <a:pt x="284" y="177"/>
                </a:lnTo>
                <a:lnTo>
                  <a:pt x="291" y="168"/>
                </a:lnTo>
                <a:lnTo>
                  <a:pt x="300" y="173"/>
                </a:lnTo>
                <a:lnTo>
                  <a:pt x="308" y="156"/>
                </a:lnTo>
                <a:lnTo>
                  <a:pt x="315" y="153"/>
                </a:lnTo>
                <a:lnTo>
                  <a:pt x="320" y="146"/>
                </a:lnTo>
                <a:lnTo>
                  <a:pt x="324" y="132"/>
                </a:lnTo>
                <a:lnTo>
                  <a:pt x="329" y="127"/>
                </a:lnTo>
                <a:lnTo>
                  <a:pt x="329" y="124"/>
                </a:lnTo>
                <a:lnTo>
                  <a:pt x="327" y="122"/>
                </a:lnTo>
                <a:lnTo>
                  <a:pt x="329" y="100"/>
                </a:lnTo>
                <a:lnTo>
                  <a:pt x="329" y="98"/>
                </a:lnTo>
                <a:lnTo>
                  <a:pt x="334" y="93"/>
                </a:lnTo>
                <a:lnTo>
                  <a:pt x="372" y="120"/>
                </a:lnTo>
                <a:lnTo>
                  <a:pt x="377" y="120"/>
                </a:lnTo>
                <a:lnTo>
                  <a:pt x="380" y="120"/>
                </a:lnTo>
                <a:lnTo>
                  <a:pt x="384" y="98"/>
                </a:lnTo>
                <a:lnTo>
                  <a:pt x="375" y="79"/>
                </a:lnTo>
                <a:lnTo>
                  <a:pt x="370" y="79"/>
                </a:lnTo>
                <a:lnTo>
                  <a:pt x="368" y="69"/>
                </a:lnTo>
                <a:lnTo>
                  <a:pt x="360" y="72"/>
                </a:lnTo>
                <a:lnTo>
                  <a:pt x="353" y="72"/>
                </a:lnTo>
                <a:lnTo>
                  <a:pt x="348" y="67"/>
                </a:lnTo>
                <a:lnTo>
                  <a:pt x="322" y="76"/>
                </a:lnTo>
                <a:lnTo>
                  <a:pt x="317" y="84"/>
                </a:lnTo>
                <a:lnTo>
                  <a:pt x="308" y="88"/>
                </a:lnTo>
                <a:lnTo>
                  <a:pt x="298" y="86"/>
                </a:lnTo>
                <a:lnTo>
                  <a:pt x="293" y="81"/>
                </a:lnTo>
                <a:lnTo>
                  <a:pt x="288" y="91"/>
                </a:lnTo>
                <a:lnTo>
                  <a:pt x="281" y="93"/>
                </a:lnTo>
                <a:lnTo>
                  <a:pt x="276" y="103"/>
                </a:lnTo>
                <a:lnTo>
                  <a:pt x="269" y="105"/>
                </a:lnTo>
                <a:lnTo>
                  <a:pt x="252" y="124"/>
                </a:lnTo>
                <a:lnTo>
                  <a:pt x="247" y="127"/>
                </a:lnTo>
                <a:lnTo>
                  <a:pt x="243" y="134"/>
                </a:lnTo>
                <a:lnTo>
                  <a:pt x="231" y="79"/>
                </a:lnTo>
                <a:lnTo>
                  <a:pt x="147" y="96"/>
                </a:lnTo>
                <a:lnTo>
                  <a:pt x="132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Freeform 39">
            <a:extLst>
              <a:ext uri="{FF2B5EF4-FFF2-40B4-BE49-F238E27FC236}">
                <a16:creationId xmlns:a16="http://schemas.microsoft.com/office/drawing/2014/main" id="{EF371AC7-F4FB-5D44-BB97-C59E7C685A36}"/>
              </a:ext>
            </a:extLst>
          </p:cNvPr>
          <p:cNvSpPr>
            <a:spLocks/>
          </p:cNvSpPr>
          <p:nvPr/>
        </p:nvSpPr>
        <p:spPr bwMode="auto">
          <a:xfrm>
            <a:off x="9350375" y="3074988"/>
            <a:ext cx="568325" cy="633412"/>
          </a:xfrm>
          <a:custGeom>
            <a:avLst/>
            <a:gdLst>
              <a:gd name="T0" fmla="*/ 2147483646 w 358"/>
              <a:gd name="T1" fmla="*/ 2147483646 h 399"/>
              <a:gd name="T2" fmla="*/ 2147483646 w 358"/>
              <a:gd name="T3" fmla="*/ 2147483646 h 399"/>
              <a:gd name="T4" fmla="*/ 2147483646 w 358"/>
              <a:gd name="T5" fmla="*/ 2147483646 h 399"/>
              <a:gd name="T6" fmla="*/ 2147483646 w 358"/>
              <a:gd name="T7" fmla="*/ 2147483646 h 399"/>
              <a:gd name="T8" fmla="*/ 2147483646 w 358"/>
              <a:gd name="T9" fmla="*/ 2147483646 h 399"/>
              <a:gd name="T10" fmla="*/ 2147483646 w 358"/>
              <a:gd name="T11" fmla="*/ 2147483646 h 399"/>
              <a:gd name="T12" fmla="*/ 2147483646 w 358"/>
              <a:gd name="T13" fmla="*/ 2147483646 h 399"/>
              <a:gd name="T14" fmla="*/ 2147483646 w 358"/>
              <a:gd name="T15" fmla="*/ 2147483646 h 399"/>
              <a:gd name="T16" fmla="*/ 2147483646 w 358"/>
              <a:gd name="T17" fmla="*/ 2147483646 h 399"/>
              <a:gd name="T18" fmla="*/ 2147483646 w 358"/>
              <a:gd name="T19" fmla="*/ 2147483646 h 399"/>
              <a:gd name="T20" fmla="*/ 2147483646 w 358"/>
              <a:gd name="T21" fmla="*/ 2147483646 h 399"/>
              <a:gd name="T22" fmla="*/ 2147483646 w 358"/>
              <a:gd name="T23" fmla="*/ 2147483646 h 399"/>
              <a:gd name="T24" fmla="*/ 2147483646 w 358"/>
              <a:gd name="T25" fmla="*/ 2147483646 h 399"/>
              <a:gd name="T26" fmla="*/ 2147483646 w 358"/>
              <a:gd name="T27" fmla="*/ 2147483646 h 399"/>
              <a:gd name="T28" fmla="*/ 2147483646 w 358"/>
              <a:gd name="T29" fmla="*/ 2147483646 h 399"/>
              <a:gd name="T30" fmla="*/ 2147483646 w 358"/>
              <a:gd name="T31" fmla="*/ 2147483646 h 399"/>
              <a:gd name="T32" fmla="*/ 2147483646 w 358"/>
              <a:gd name="T33" fmla="*/ 2147483646 h 399"/>
              <a:gd name="T34" fmla="*/ 2147483646 w 358"/>
              <a:gd name="T35" fmla="*/ 2147483646 h 399"/>
              <a:gd name="T36" fmla="*/ 2147483646 w 358"/>
              <a:gd name="T37" fmla="*/ 2147483646 h 399"/>
              <a:gd name="T38" fmla="*/ 2147483646 w 358"/>
              <a:gd name="T39" fmla="*/ 2147483646 h 399"/>
              <a:gd name="T40" fmla="*/ 2147483646 w 358"/>
              <a:gd name="T41" fmla="*/ 2147483646 h 399"/>
              <a:gd name="T42" fmla="*/ 2147483646 w 358"/>
              <a:gd name="T43" fmla="*/ 2147483646 h 399"/>
              <a:gd name="T44" fmla="*/ 2147483646 w 358"/>
              <a:gd name="T45" fmla="*/ 2147483646 h 399"/>
              <a:gd name="T46" fmla="*/ 2147483646 w 358"/>
              <a:gd name="T47" fmla="*/ 2147483646 h 399"/>
              <a:gd name="T48" fmla="*/ 2147483646 w 358"/>
              <a:gd name="T49" fmla="*/ 2147483646 h 399"/>
              <a:gd name="T50" fmla="*/ 2147483646 w 358"/>
              <a:gd name="T51" fmla="*/ 2147483646 h 399"/>
              <a:gd name="T52" fmla="*/ 2147483646 w 358"/>
              <a:gd name="T53" fmla="*/ 2147483646 h 399"/>
              <a:gd name="T54" fmla="*/ 2147483646 w 358"/>
              <a:gd name="T55" fmla="*/ 2147483646 h 399"/>
              <a:gd name="T56" fmla="*/ 2147483646 w 358"/>
              <a:gd name="T57" fmla="*/ 2147483646 h 399"/>
              <a:gd name="T58" fmla="*/ 2147483646 w 358"/>
              <a:gd name="T59" fmla="*/ 2147483646 h 399"/>
              <a:gd name="T60" fmla="*/ 2147483646 w 358"/>
              <a:gd name="T61" fmla="*/ 2147483646 h 399"/>
              <a:gd name="T62" fmla="*/ 2147483646 w 358"/>
              <a:gd name="T63" fmla="*/ 2147483646 h 399"/>
              <a:gd name="T64" fmla="*/ 2147483646 w 358"/>
              <a:gd name="T65" fmla="*/ 2147483646 h 399"/>
              <a:gd name="T66" fmla="*/ 2147483646 w 358"/>
              <a:gd name="T67" fmla="*/ 2147483646 h 399"/>
              <a:gd name="T68" fmla="*/ 2147483646 w 358"/>
              <a:gd name="T69" fmla="*/ 2147483646 h 399"/>
              <a:gd name="T70" fmla="*/ 2147483646 w 358"/>
              <a:gd name="T71" fmla="*/ 2147483646 h 399"/>
              <a:gd name="T72" fmla="*/ 2147483646 w 358"/>
              <a:gd name="T73" fmla="*/ 2147483646 h 399"/>
              <a:gd name="T74" fmla="*/ 0 w 358"/>
              <a:gd name="T75" fmla="*/ 2147483646 h 39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8" h="399">
                <a:moveTo>
                  <a:pt x="0" y="70"/>
                </a:moveTo>
                <a:lnTo>
                  <a:pt x="32" y="349"/>
                </a:lnTo>
                <a:lnTo>
                  <a:pt x="39" y="349"/>
                </a:lnTo>
                <a:lnTo>
                  <a:pt x="48" y="353"/>
                </a:lnTo>
                <a:lnTo>
                  <a:pt x="53" y="353"/>
                </a:lnTo>
                <a:lnTo>
                  <a:pt x="63" y="349"/>
                </a:lnTo>
                <a:lnTo>
                  <a:pt x="80" y="361"/>
                </a:lnTo>
                <a:lnTo>
                  <a:pt x="84" y="375"/>
                </a:lnTo>
                <a:lnTo>
                  <a:pt x="96" y="380"/>
                </a:lnTo>
                <a:lnTo>
                  <a:pt x="116" y="380"/>
                </a:lnTo>
                <a:lnTo>
                  <a:pt x="132" y="392"/>
                </a:lnTo>
                <a:lnTo>
                  <a:pt x="140" y="382"/>
                </a:lnTo>
                <a:lnTo>
                  <a:pt x="144" y="382"/>
                </a:lnTo>
                <a:lnTo>
                  <a:pt x="159" y="387"/>
                </a:lnTo>
                <a:lnTo>
                  <a:pt x="173" y="385"/>
                </a:lnTo>
                <a:lnTo>
                  <a:pt x="173" y="382"/>
                </a:lnTo>
                <a:lnTo>
                  <a:pt x="180" y="380"/>
                </a:lnTo>
                <a:lnTo>
                  <a:pt x="183" y="375"/>
                </a:lnTo>
                <a:lnTo>
                  <a:pt x="193" y="368"/>
                </a:lnTo>
                <a:lnTo>
                  <a:pt x="197" y="375"/>
                </a:lnTo>
                <a:lnTo>
                  <a:pt x="205" y="387"/>
                </a:lnTo>
                <a:lnTo>
                  <a:pt x="214" y="389"/>
                </a:lnTo>
                <a:lnTo>
                  <a:pt x="224" y="397"/>
                </a:lnTo>
                <a:lnTo>
                  <a:pt x="226" y="399"/>
                </a:lnTo>
                <a:lnTo>
                  <a:pt x="238" y="399"/>
                </a:lnTo>
                <a:lnTo>
                  <a:pt x="245" y="385"/>
                </a:lnTo>
                <a:lnTo>
                  <a:pt x="253" y="380"/>
                </a:lnTo>
                <a:lnTo>
                  <a:pt x="255" y="368"/>
                </a:lnTo>
                <a:lnTo>
                  <a:pt x="253" y="356"/>
                </a:lnTo>
                <a:lnTo>
                  <a:pt x="260" y="329"/>
                </a:lnTo>
                <a:lnTo>
                  <a:pt x="267" y="329"/>
                </a:lnTo>
                <a:lnTo>
                  <a:pt x="274" y="344"/>
                </a:lnTo>
                <a:lnTo>
                  <a:pt x="284" y="332"/>
                </a:lnTo>
                <a:lnTo>
                  <a:pt x="281" y="317"/>
                </a:lnTo>
                <a:lnTo>
                  <a:pt x="289" y="301"/>
                </a:lnTo>
                <a:lnTo>
                  <a:pt x="296" y="293"/>
                </a:lnTo>
                <a:lnTo>
                  <a:pt x="298" y="289"/>
                </a:lnTo>
                <a:lnTo>
                  <a:pt x="305" y="281"/>
                </a:lnTo>
                <a:lnTo>
                  <a:pt x="310" y="284"/>
                </a:lnTo>
                <a:lnTo>
                  <a:pt x="322" y="281"/>
                </a:lnTo>
                <a:lnTo>
                  <a:pt x="322" y="276"/>
                </a:lnTo>
                <a:lnTo>
                  <a:pt x="337" y="257"/>
                </a:lnTo>
                <a:lnTo>
                  <a:pt x="341" y="257"/>
                </a:lnTo>
                <a:lnTo>
                  <a:pt x="351" y="248"/>
                </a:lnTo>
                <a:lnTo>
                  <a:pt x="349" y="236"/>
                </a:lnTo>
                <a:lnTo>
                  <a:pt x="349" y="231"/>
                </a:lnTo>
                <a:lnTo>
                  <a:pt x="349" y="221"/>
                </a:lnTo>
                <a:lnTo>
                  <a:pt x="351" y="212"/>
                </a:lnTo>
                <a:lnTo>
                  <a:pt x="358" y="173"/>
                </a:lnTo>
                <a:lnTo>
                  <a:pt x="341" y="166"/>
                </a:lnTo>
                <a:lnTo>
                  <a:pt x="353" y="156"/>
                </a:lnTo>
                <a:lnTo>
                  <a:pt x="349" y="144"/>
                </a:lnTo>
                <a:lnTo>
                  <a:pt x="353" y="140"/>
                </a:lnTo>
                <a:lnTo>
                  <a:pt x="358" y="140"/>
                </a:lnTo>
                <a:lnTo>
                  <a:pt x="332" y="0"/>
                </a:lnTo>
                <a:lnTo>
                  <a:pt x="291" y="19"/>
                </a:lnTo>
                <a:lnTo>
                  <a:pt x="274" y="31"/>
                </a:lnTo>
                <a:lnTo>
                  <a:pt x="267" y="36"/>
                </a:lnTo>
                <a:lnTo>
                  <a:pt x="243" y="63"/>
                </a:lnTo>
                <a:lnTo>
                  <a:pt x="238" y="65"/>
                </a:lnTo>
                <a:lnTo>
                  <a:pt x="231" y="65"/>
                </a:lnTo>
                <a:lnTo>
                  <a:pt x="217" y="65"/>
                </a:lnTo>
                <a:lnTo>
                  <a:pt x="209" y="67"/>
                </a:lnTo>
                <a:lnTo>
                  <a:pt x="190" y="84"/>
                </a:lnTo>
                <a:lnTo>
                  <a:pt x="183" y="82"/>
                </a:lnTo>
                <a:lnTo>
                  <a:pt x="168" y="77"/>
                </a:lnTo>
                <a:lnTo>
                  <a:pt x="164" y="79"/>
                </a:lnTo>
                <a:lnTo>
                  <a:pt x="156" y="77"/>
                </a:lnTo>
                <a:lnTo>
                  <a:pt x="161" y="70"/>
                </a:lnTo>
                <a:lnTo>
                  <a:pt x="159" y="70"/>
                </a:lnTo>
                <a:lnTo>
                  <a:pt x="147" y="67"/>
                </a:lnTo>
                <a:lnTo>
                  <a:pt x="120" y="60"/>
                </a:lnTo>
                <a:lnTo>
                  <a:pt x="116" y="58"/>
                </a:lnTo>
                <a:lnTo>
                  <a:pt x="104" y="60"/>
                </a:lnTo>
                <a:lnTo>
                  <a:pt x="104" y="55"/>
                </a:lnTo>
                <a:lnTo>
                  <a:pt x="0" y="7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4" name="Freeform 40">
            <a:extLst>
              <a:ext uri="{FF2B5EF4-FFF2-40B4-BE49-F238E27FC236}">
                <a16:creationId xmlns:a16="http://schemas.microsoft.com/office/drawing/2014/main" id="{50A70148-42C0-2846-864B-8DB45B1E08FF}"/>
              </a:ext>
            </a:extLst>
          </p:cNvPr>
          <p:cNvSpPr>
            <a:spLocks/>
          </p:cNvSpPr>
          <p:nvPr/>
        </p:nvSpPr>
        <p:spPr bwMode="auto">
          <a:xfrm>
            <a:off x="8996363" y="3178175"/>
            <a:ext cx="407987" cy="720725"/>
          </a:xfrm>
          <a:custGeom>
            <a:avLst/>
            <a:gdLst>
              <a:gd name="T0" fmla="*/ 2147483646 w 257"/>
              <a:gd name="T1" fmla="*/ 2147483646 h 454"/>
              <a:gd name="T2" fmla="*/ 2147483646 w 257"/>
              <a:gd name="T3" fmla="*/ 2147483646 h 454"/>
              <a:gd name="T4" fmla="*/ 2147483646 w 257"/>
              <a:gd name="T5" fmla="*/ 2147483646 h 454"/>
              <a:gd name="T6" fmla="*/ 2147483646 w 257"/>
              <a:gd name="T7" fmla="*/ 2147483646 h 454"/>
              <a:gd name="T8" fmla="*/ 2147483646 w 257"/>
              <a:gd name="T9" fmla="*/ 2147483646 h 454"/>
              <a:gd name="T10" fmla="*/ 2147483646 w 257"/>
              <a:gd name="T11" fmla="*/ 2147483646 h 454"/>
              <a:gd name="T12" fmla="*/ 2147483646 w 257"/>
              <a:gd name="T13" fmla="*/ 2147483646 h 454"/>
              <a:gd name="T14" fmla="*/ 2147483646 w 257"/>
              <a:gd name="T15" fmla="*/ 2147483646 h 454"/>
              <a:gd name="T16" fmla="*/ 2147483646 w 257"/>
              <a:gd name="T17" fmla="*/ 2147483646 h 454"/>
              <a:gd name="T18" fmla="*/ 2147483646 w 257"/>
              <a:gd name="T19" fmla="*/ 2147483646 h 454"/>
              <a:gd name="T20" fmla="*/ 2147483646 w 257"/>
              <a:gd name="T21" fmla="*/ 2147483646 h 454"/>
              <a:gd name="T22" fmla="*/ 2147483646 w 257"/>
              <a:gd name="T23" fmla="*/ 2147483646 h 454"/>
              <a:gd name="T24" fmla="*/ 0 w 257"/>
              <a:gd name="T25" fmla="*/ 2147483646 h 454"/>
              <a:gd name="T26" fmla="*/ 0 w 257"/>
              <a:gd name="T27" fmla="*/ 2147483646 h 454"/>
              <a:gd name="T28" fmla="*/ 0 w 257"/>
              <a:gd name="T29" fmla="*/ 2147483646 h 454"/>
              <a:gd name="T30" fmla="*/ 0 w 257"/>
              <a:gd name="T31" fmla="*/ 2147483646 h 454"/>
              <a:gd name="T32" fmla="*/ 2147483646 w 257"/>
              <a:gd name="T33" fmla="*/ 2147483646 h 454"/>
              <a:gd name="T34" fmla="*/ 2147483646 w 257"/>
              <a:gd name="T35" fmla="*/ 2147483646 h 454"/>
              <a:gd name="T36" fmla="*/ 2147483646 w 257"/>
              <a:gd name="T37" fmla="*/ 2147483646 h 454"/>
              <a:gd name="T38" fmla="*/ 2147483646 w 257"/>
              <a:gd name="T39" fmla="*/ 2147483646 h 454"/>
              <a:gd name="T40" fmla="*/ 2147483646 w 257"/>
              <a:gd name="T41" fmla="*/ 2147483646 h 454"/>
              <a:gd name="T42" fmla="*/ 2147483646 w 257"/>
              <a:gd name="T43" fmla="*/ 2147483646 h 454"/>
              <a:gd name="T44" fmla="*/ 2147483646 w 257"/>
              <a:gd name="T45" fmla="*/ 2147483646 h 454"/>
              <a:gd name="T46" fmla="*/ 2147483646 w 257"/>
              <a:gd name="T47" fmla="*/ 2147483646 h 454"/>
              <a:gd name="T48" fmla="*/ 2147483646 w 257"/>
              <a:gd name="T49" fmla="*/ 2147483646 h 454"/>
              <a:gd name="T50" fmla="*/ 2147483646 w 257"/>
              <a:gd name="T51" fmla="*/ 2147483646 h 454"/>
              <a:gd name="T52" fmla="*/ 2147483646 w 257"/>
              <a:gd name="T53" fmla="*/ 2147483646 h 454"/>
              <a:gd name="T54" fmla="*/ 2147483646 w 257"/>
              <a:gd name="T55" fmla="*/ 2147483646 h 454"/>
              <a:gd name="T56" fmla="*/ 2147483646 w 257"/>
              <a:gd name="T57" fmla="*/ 2147483646 h 454"/>
              <a:gd name="T58" fmla="*/ 2147483646 w 257"/>
              <a:gd name="T59" fmla="*/ 2147483646 h 454"/>
              <a:gd name="T60" fmla="*/ 2147483646 w 257"/>
              <a:gd name="T61" fmla="*/ 2147483646 h 454"/>
              <a:gd name="T62" fmla="*/ 2147483646 w 257"/>
              <a:gd name="T63" fmla="*/ 2147483646 h 454"/>
              <a:gd name="T64" fmla="*/ 2147483646 w 257"/>
              <a:gd name="T65" fmla="*/ 2147483646 h 454"/>
              <a:gd name="T66" fmla="*/ 2147483646 w 257"/>
              <a:gd name="T67" fmla="*/ 2147483646 h 454"/>
              <a:gd name="T68" fmla="*/ 2147483646 w 257"/>
              <a:gd name="T69" fmla="*/ 2147483646 h 454"/>
              <a:gd name="T70" fmla="*/ 2147483646 w 257"/>
              <a:gd name="T71" fmla="*/ 2147483646 h 454"/>
              <a:gd name="T72" fmla="*/ 2147483646 w 257"/>
              <a:gd name="T73" fmla="*/ 2147483646 h 454"/>
              <a:gd name="T74" fmla="*/ 2147483646 w 257"/>
              <a:gd name="T75" fmla="*/ 2147483646 h 454"/>
              <a:gd name="T76" fmla="*/ 2147483646 w 257"/>
              <a:gd name="T77" fmla="*/ 2147483646 h 454"/>
              <a:gd name="T78" fmla="*/ 2147483646 w 257"/>
              <a:gd name="T79" fmla="*/ 2147483646 h 454"/>
              <a:gd name="T80" fmla="*/ 2147483646 w 257"/>
              <a:gd name="T81" fmla="*/ 2147483646 h 454"/>
              <a:gd name="T82" fmla="*/ 2147483646 w 257"/>
              <a:gd name="T83" fmla="*/ 2147483646 h 454"/>
              <a:gd name="T84" fmla="*/ 2147483646 w 257"/>
              <a:gd name="T85" fmla="*/ 2147483646 h 454"/>
              <a:gd name="T86" fmla="*/ 2147483646 w 257"/>
              <a:gd name="T87" fmla="*/ 2147483646 h 454"/>
              <a:gd name="T88" fmla="*/ 2147483646 w 257"/>
              <a:gd name="T89" fmla="*/ 2147483646 h 454"/>
              <a:gd name="T90" fmla="*/ 2147483646 w 257"/>
              <a:gd name="T91" fmla="*/ 2147483646 h 454"/>
              <a:gd name="T92" fmla="*/ 2147483646 w 257"/>
              <a:gd name="T93" fmla="*/ 2147483646 h 454"/>
              <a:gd name="T94" fmla="*/ 2147483646 w 257"/>
              <a:gd name="T95" fmla="*/ 0 h 454"/>
              <a:gd name="T96" fmla="*/ 2147483646 w 257"/>
              <a:gd name="T97" fmla="*/ 2147483646 h 454"/>
              <a:gd name="T98" fmla="*/ 2147483646 w 257"/>
              <a:gd name="T99" fmla="*/ 2147483646 h 454"/>
              <a:gd name="T100" fmla="*/ 2147483646 w 257"/>
              <a:gd name="T101" fmla="*/ 2147483646 h 454"/>
              <a:gd name="T102" fmla="*/ 2147483646 w 257"/>
              <a:gd name="T103" fmla="*/ 2147483646 h 454"/>
              <a:gd name="T104" fmla="*/ 2147483646 w 257"/>
              <a:gd name="T105" fmla="*/ 2147483646 h 454"/>
              <a:gd name="T106" fmla="*/ 2147483646 w 257"/>
              <a:gd name="T107" fmla="*/ 2147483646 h 4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57" h="454">
                <a:moveTo>
                  <a:pt x="7" y="26"/>
                </a:moveTo>
                <a:lnTo>
                  <a:pt x="29" y="281"/>
                </a:lnTo>
                <a:lnTo>
                  <a:pt x="26" y="286"/>
                </a:lnTo>
                <a:lnTo>
                  <a:pt x="26" y="296"/>
                </a:lnTo>
                <a:lnTo>
                  <a:pt x="24" y="308"/>
                </a:lnTo>
                <a:lnTo>
                  <a:pt x="34" y="329"/>
                </a:lnTo>
                <a:lnTo>
                  <a:pt x="36" y="351"/>
                </a:lnTo>
                <a:lnTo>
                  <a:pt x="26" y="373"/>
                </a:lnTo>
                <a:lnTo>
                  <a:pt x="24" y="380"/>
                </a:lnTo>
                <a:lnTo>
                  <a:pt x="17" y="397"/>
                </a:lnTo>
                <a:lnTo>
                  <a:pt x="2" y="409"/>
                </a:lnTo>
                <a:lnTo>
                  <a:pt x="2" y="425"/>
                </a:lnTo>
                <a:lnTo>
                  <a:pt x="0" y="445"/>
                </a:lnTo>
                <a:lnTo>
                  <a:pt x="0" y="449"/>
                </a:lnTo>
                <a:lnTo>
                  <a:pt x="0" y="454"/>
                </a:lnTo>
                <a:lnTo>
                  <a:pt x="7" y="454"/>
                </a:lnTo>
                <a:lnTo>
                  <a:pt x="14" y="452"/>
                </a:lnTo>
                <a:lnTo>
                  <a:pt x="12" y="447"/>
                </a:lnTo>
                <a:lnTo>
                  <a:pt x="14" y="440"/>
                </a:lnTo>
                <a:lnTo>
                  <a:pt x="31" y="442"/>
                </a:lnTo>
                <a:lnTo>
                  <a:pt x="50" y="435"/>
                </a:lnTo>
                <a:lnTo>
                  <a:pt x="77" y="445"/>
                </a:lnTo>
                <a:lnTo>
                  <a:pt x="79" y="447"/>
                </a:lnTo>
                <a:lnTo>
                  <a:pt x="84" y="447"/>
                </a:lnTo>
                <a:lnTo>
                  <a:pt x="89" y="430"/>
                </a:lnTo>
                <a:lnTo>
                  <a:pt x="103" y="425"/>
                </a:lnTo>
                <a:lnTo>
                  <a:pt x="111" y="433"/>
                </a:lnTo>
                <a:lnTo>
                  <a:pt x="118" y="437"/>
                </a:lnTo>
                <a:lnTo>
                  <a:pt x="125" y="433"/>
                </a:lnTo>
                <a:lnTo>
                  <a:pt x="132" y="411"/>
                </a:lnTo>
                <a:lnTo>
                  <a:pt x="137" y="404"/>
                </a:lnTo>
                <a:lnTo>
                  <a:pt x="142" y="404"/>
                </a:lnTo>
                <a:lnTo>
                  <a:pt x="151" y="416"/>
                </a:lnTo>
                <a:lnTo>
                  <a:pt x="173" y="416"/>
                </a:lnTo>
                <a:lnTo>
                  <a:pt x="178" y="394"/>
                </a:lnTo>
                <a:lnTo>
                  <a:pt x="211" y="351"/>
                </a:lnTo>
                <a:lnTo>
                  <a:pt x="211" y="336"/>
                </a:lnTo>
                <a:lnTo>
                  <a:pt x="219" y="332"/>
                </a:lnTo>
                <a:lnTo>
                  <a:pt x="233" y="334"/>
                </a:lnTo>
                <a:lnTo>
                  <a:pt x="245" y="324"/>
                </a:lnTo>
                <a:lnTo>
                  <a:pt x="255" y="322"/>
                </a:lnTo>
                <a:lnTo>
                  <a:pt x="257" y="315"/>
                </a:lnTo>
                <a:lnTo>
                  <a:pt x="252" y="298"/>
                </a:lnTo>
                <a:lnTo>
                  <a:pt x="252" y="291"/>
                </a:lnTo>
                <a:lnTo>
                  <a:pt x="255" y="284"/>
                </a:lnTo>
                <a:lnTo>
                  <a:pt x="223" y="5"/>
                </a:lnTo>
                <a:lnTo>
                  <a:pt x="223" y="0"/>
                </a:lnTo>
                <a:lnTo>
                  <a:pt x="58" y="22"/>
                </a:lnTo>
                <a:lnTo>
                  <a:pt x="53" y="24"/>
                </a:lnTo>
                <a:lnTo>
                  <a:pt x="41" y="29"/>
                </a:lnTo>
                <a:lnTo>
                  <a:pt x="34" y="34"/>
                </a:lnTo>
                <a:lnTo>
                  <a:pt x="19" y="36"/>
                </a:lnTo>
                <a:lnTo>
                  <a:pt x="7" y="26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5" name="Freeform 41">
            <a:extLst>
              <a:ext uri="{FF2B5EF4-FFF2-40B4-BE49-F238E27FC236}">
                <a16:creationId xmlns:a16="http://schemas.microsoft.com/office/drawing/2014/main" id="{360F7455-686B-A545-83E0-EADAE9CDC32D}"/>
              </a:ext>
            </a:extLst>
          </p:cNvPr>
          <p:cNvSpPr>
            <a:spLocks/>
          </p:cNvSpPr>
          <p:nvPr/>
        </p:nvSpPr>
        <p:spPr bwMode="auto">
          <a:xfrm>
            <a:off x="8515350" y="3094038"/>
            <a:ext cx="538163" cy="954087"/>
          </a:xfrm>
          <a:custGeom>
            <a:avLst/>
            <a:gdLst>
              <a:gd name="T0" fmla="*/ 2147483646 w 339"/>
              <a:gd name="T1" fmla="*/ 2147483646 h 601"/>
              <a:gd name="T2" fmla="*/ 2147483646 w 339"/>
              <a:gd name="T3" fmla="*/ 2147483646 h 601"/>
              <a:gd name="T4" fmla="*/ 2147483646 w 339"/>
              <a:gd name="T5" fmla="*/ 2147483646 h 601"/>
              <a:gd name="T6" fmla="*/ 2147483646 w 339"/>
              <a:gd name="T7" fmla="*/ 2147483646 h 601"/>
              <a:gd name="T8" fmla="*/ 2147483646 w 339"/>
              <a:gd name="T9" fmla="*/ 2147483646 h 601"/>
              <a:gd name="T10" fmla="*/ 2147483646 w 339"/>
              <a:gd name="T11" fmla="*/ 2147483646 h 601"/>
              <a:gd name="T12" fmla="*/ 2147483646 w 339"/>
              <a:gd name="T13" fmla="*/ 2147483646 h 601"/>
              <a:gd name="T14" fmla="*/ 2147483646 w 339"/>
              <a:gd name="T15" fmla="*/ 2147483646 h 601"/>
              <a:gd name="T16" fmla="*/ 2147483646 w 339"/>
              <a:gd name="T17" fmla="*/ 2147483646 h 601"/>
              <a:gd name="T18" fmla="*/ 2147483646 w 339"/>
              <a:gd name="T19" fmla="*/ 2147483646 h 601"/>
              <a:gd name="T20" fmla="*/ 2147483646 w 339"/>
              <a:gd name="T21" fmla="*/ 2147483646 h 601"/>
              <a:gd name="T22" fmla="*/ 2147483646 w 339"/>
              <a:gd name="T23" fmla="*/ 2147483646 h 601"/>
              <a:gd name="T24" fmla="*/ 2147483646 w 339"/>
              <a:gd name="T25" fmla="*/ 2147483646 h 601"/>
              <a:gd name="T26" fmla="*/ 0 w 339"/>
              <a:gd name="T27" fmla="*/ 2147483646 h 601"/>
              <a:gd name="T28" fmla="*/ 2147483646 w 339"/>
              <a:gd name="T29" fmla="*/ 2147483646 h 601"/>
              <a:gd name="T30" fmla="*/ 2147483646 w 339"/>
              <a:gd name="T31" fmla="*/ 2147483646 h 601"/>
              <a:gd name="T32" fmla="*/ 2147483646 w 339"/>
              <a:gd name="T33" fmla="*/ 2147483646 h 601"/>
              <a:gd name="T34" fmla="*/ 2147483646 w 339"/>
              <a:gd name="T35" fmla="*/ 2147483646 h 601"/>
              <a:gd name="T36" fmla="*/ 2147483646 w 339"/>
              <a:gd name="T37" fmla="*/ 2147483646 h 601"/>
              <a:gd name="T38" fmla="*/ 2147483646 w 339"/>
              <a:gd name="T39" fmla="*/ 2147483646 h 601"/>
              <a:gd name="T40" fmla="*/ 2147483646 w 339"/>
              <a:gd name="T41" fmla="*/ 2147483646 h 601"/>
              <a:gd name="T42" fmla="*/ 2147483646 w 339"/>
              <a:gd name="T43" fmla="*/ 2147483646 h 601"/>
              <a:gd name="T44" fmla="*/ 2147483646 w 339"/>
              <a:gd name="T45" fmla="*/ 2147483646 h 601"/>
              <a:gd name="T46" fmla="*/ 2147483646 w 339"/>
              <a:gd name="T47" fmla="*/ 2147483646 h 601"/>
              <a:gd name="T48" fmla="*/ 2147483646 w 339"/>
              <a:gd name="T49" fmla="*/ 2147483646 h 601"/>
              <a:gd name="T50" fmla="*/ 2147483646 w 339"/>
              <a:gd name="T51" fmla="*/ 2147483646 h 601"/>
              <a:gd name="T52" fmla="*/ 2147483646 w 339"/>
              <a:gd name="T53" fmla="*/ 2147483646 h 601"/>
              <a:gd name="T54" fmla="*/ 2147483646 w 339"/>
              <a:gd name="T55" fmla="*/ 2147483646 h 601"/>
              <a:gd name="T56" fmla="*/ 2147483646 w 339"/>
              <a:gd name="T57" fmla="*/ 2147483646 h 601"/>
              <a:gd name="T58" fmla="*/ 2147483646 w 339"/>
              <a:gd name="T59" fmla="*/ 2147483646 h 601"/>
              <a:gd name="T60" fmla="*/ 2147483646 w 339"/>
              <a:gd name="T61" fmla="*/ 2147483646 h 601"/>
              <a:gd name="T62" fmla="*/ 2147483646 w 339"/>
              <a:gd name="T63" fmla="*/ 2147483646 h 601"/>
              <a:gd name="T64" fmla="*/ 2147483646 w 339"/>
              <a:gd name="T65" fmla="*/ 2147483646 h 601"/>
              <a:gd name="T66" fmla="*/ 2147483646 w 339"/>
              <a:gd name="T67" fmla="*/ 2147483646 h 601"/>
              <a:gd name="T68" fmla="*/ 2147483646 w 339"/>
              <a:gd name="T69" fmla="*/ 2147483646 h 601"/>
              <a:gd name="T70" fmla="*/ 2147483646 w 339"/>
              <a:gd name="T71" fmla="*/ 2147483646 h 601"/>
              <a:gd name="T72" fmla="*/ 2147483646 w 339"/>
              <a:gd name="T73" fmla="*/ 2147483646 h 601"/>
              <a:gd name="T74" fmla="*/ 2147483646 w 339"/>
              <a:gd name="T75" fmla="*/ 2147483646 h 601"/>
              <a:gd name="T76" fmla="*/ 2147483646 w 339"/>
              <a:gd name="T77" fmla="*/ 2147483646 h 601"/>
              <a:gd name="T78" fmla="*/ 2147483646 w 339"/>
              <a:gd name="T79" fmla="*/ 2147483646 h 601"/>
              <a:gd name="T80" fmla="*/ 2147483646 w 339"/>
              <a:gd name="T81" fmla="*/ 2147483646 h 601"/>
              <a:gd name="T82" fmla="*/ 2147483646 w 339"/>
              <a:gd name="T83" fmla="*/ 2147483646 h 601"/>
              <a:gd name="T84" fmla="*/ 2147483646 w 339"/>
              <a:gd name="T85" fmla="*/ 2147483646 h 601"/>
              <a:gd name="T86" fmla="*/ 2147483646 w 339"/>
              <a:gd name="T87" fmla="*/ 2147483646 h 601"/>
              <a:gd name="T88" fmla="*/ 2147483646 w 339"/>
              <a:gd name="T89" fmla="*/ 2147483646 h 601"/>
              <a:gd name="T90" fmla="*/ 2147483646 w 339"/>
              <a:gd name="T91" fmla="*/ 2147483646 h 601"/>
              <a:gd name="T92" fmla="*/ 2147483646 w 339"/>
              <a:gd name="T93" fmla="*/ 2147483646 h 601"/>
              <a:gd name="T94" fmla="*/ 2147483646 w 339"/>
              <a:gd name="T95" fmla="*/ 2147483646 h 60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9" h="601">
                <a:moveTo>
                  <a:pt x="279" y="0"/>
                </a:moveTo>
                <a:lnTo>
                  <a:pt x="58" y="15"/>
                </a:lnTo>
                <a:lnTo>
                  <a:pt x="60" y="19"/>
                </a:lnTo>
                <a:lnTo>
                  <a:pt x="77" y="31"/>
                </a:lnTo>
                <a:lnTo>
                  <a:pt x="80" y="41"/>
                </a:lnTo>
                <a:lnTo>
                  <a:pt x="94" y="51"/>
                </a:lnTo>
                <a:lnTo>
                  <a:pt x="101" y="70"/>
                </a:lnTo>
                <a:lnTo>
                  <a:pt x="99" y="77"/>
                </a:lnTo>
                <a:lnTo>
                  <a:pt x="94" y="89"/>
                </a:lnTo>
                <a:lnTo>
                  <a:pt x="89" y="94"/>
                </a:lnTo>
                <a:lnTo>
                  <a:pt x="89" y="103"/>
                </a:lnTo>
                <a:lnTo>
                  <a:pt x="75" y="120"/>
                </a:lnTo>
                <a:lnTo>
                  <a:pt x="60" y="123"/>
                </a:lnTo>
                <a:lnTo>
                  <a:pt x="58" y="128"/>
                </a:lnTo>
                <a:lnTo>
                  <a:pt x="41" y="128"/>
                </a:lnTo>
                <a:lnTo>
                  <a:pt x="34" y="132"/>
                </a:lnTo>
                <a:lnTo>
                  <a:pt x="27" y="144"/>
                </a:lnTo>
                <a:lnTo>
                  <a:pt x="29" y="154"/>
                </a:lnTo>
                <a:lnTo>
                  <a:pt x="39" y="164"/>
                </a:lnTo>
                <a:lnTo>
                  <a:pt x="41" y="171"/>
                </a:lnTo>
                <a:lnTo>
                  <a:pt x="39" y="185"/>
                </a:lnTo>
                <a:lnTo>
                  <a:pt x="27" y="212"/>
                </a:lnTo>
                <a:lnTo>
                  <a:pt x="15" y="221"/>
                </a:lnTo>
                <a:lnTo>
                  <a:pt x="10" y="228"/>
                </a:lnTo>
                <a:lnTo>
                  <a:pt x="10" y="238"/>
                </a:lnTo>
                <a:lnTo>
                  <a:pt x="5" y="248"/>
                </a:lnTo>
                <a:lnTo>
                  <a:pt x="5" y="250"/>
                </a:lnTo>
                <a:lnTo>
                  <a:pt x="0" y="262"/>
                </a:lnTo>
                <a:lnTo>
                  <a:pt x="3" y="284"/>
                </a:lnTo>
                <a:lnTo>
                  <a:pt x="8" y="301"/>
                </a:lnTo>
                <a:lnTo>
                  <a:pt x="10" y="308"/>
                </a:lnTo>
                <a:lnTo>
                  <a:pt x="34" y="337"/>
                </a:lnTo>
                <a:lnTo>
                  <a:pt x="58" y="356"/>
                </a:lnTo>
                <a:lnTo>
                  <a:pt x="65" y="363"/>
                </a:lnTo>
                <a:lnTo>
                  <a:pt x="80" y="401"/>
                </a:lnTo>
                <a:lnTo>
                  <a:pt x="85" y="404"/>
                </a:lnTo>
                <a:lnTo>
                  <a:pt x="92" y="397"/>
                </a:lnTo>
                <a:lnTo>
                  <a:pt x="99" y="394"/>
                </a:lnTo>
                <a:lnTo>
                  <a:pt x="118" y="404"/>
                </a:lnTo>
                <a:lnTo>
                  <a:pt x="123" y="411"/>
                </a:lnTo>
                <a:lnTo>
                  <a:pt x="118" y="423"/>
                </a:lnTo>
                <a:lnTo>
                  <a:pt x="121" y="440"/>
                </a:lnTo>
                <a:lnTo>
                  <a:pt x="104" y="457"/>
                </a:lnTo>
                <a:lnTo>
                  <a:pt x="101" y="464"/>
                </a:lnTo>
                <a:lnTo>
                  <a:pt x="106" y="476"/>
                </a:lnTo>
                <a:lnTo>
                  <a:pt x="121" y="490"/>
                </a:lnTo>
                <a:lnTo>
                  <a:pt x="145" y="505"/>
                </a:lnTo>
                <a:lnTo>
                  <a:pt x="157" y="510"/>
                </a:lnTo>
                <a:lnTo>
                  <a:pt x="181" y="529"/>
                </a:lnTo>
                <a:lnTo>
                  <a:pt x="185" y="548"/>
                </a:lnTo>
                <a:lnTo>
                  <a:pt x="193" y="558"/>
                </a:lnTo>
                <a:lnTo>
                  <a:pt x="193" y="563"/>
                </a:lnTo>
                <a:lnTo>
                  <a:pt x="185" y="567"/>
                </a:lnTo>
                <a:lnTo>
                  <a:pt x="185" y="572"/>
                </a:lnTo>
                <a:lnTo>
                  <a:pt x="202" y="601"/>
                </a:lnTo>
                <a:lnTo>
                  <a:pt x="207" y="601"/>
                </a:lnTo>
                <a:lnTo>
                  <a:pt x="207" y="596"/>
                </a:lnTo>
                <a:lnTo>
                  <a:pt x="212" y="596"/>
                </a:lnTo>
                <a:lnTo>
                  <a:pt x="214" y="599"/>
                </a:lnTo>
                <a:lnTo>
                  <a:pt x="219" y="579"/>
                </a:lnTo>
                <a:lnTo>
                  <a:pt x="229" y="575"/>
                </a:lnTo>
                <a:lnTo>
                  <a:pt x="243" y="577"/>
                </a:lnTo>
                <a:lnTo>
                  <a:pt x="255" y="582"/>
                </a:lnTo>
                <a:lnTo>
                  <a:pt x="265" y="589"/>
                </a:lnTo>
                <a:lnTo>
                  <a:pt x="277" y="584"/>
                </a:lnTo>
                <a:lnTo>
                  <a:pt x="272" y="563"/>
                </a:lnTo>
                <a:lnTo>
                  <a:pt x="269" y="551"/>
                </a:lnTo>
                <a:lnTo>
                  <a:pt x="277" y="548"/>
                </a:lnTo>
                <a:lnTo>
                  <a:pt x="303" y="541"/>
                </a:lnTo>
                <a:lnTo>
                  <a:pt x="305" y="538"/>
                </a:lnTo>
                <a:lnTo>
                  <a:pt x="296" y="526"/>
                </a:lnTo>
                <a:lnTo>
                  <a:pt x="296" y="524"/>
                </a:lnTo>
                <a:lnTo>
                  <a:pt x="301" y="522"/>
                </a:lnTo>
                <a:lnTo>
                  <a:pt x="301" y="512"/>
                </a:lnTo>
                <a:lnTo>
                  <a:pt x="305" y="507"/>
                </a:lnTo>
                <a:lnTo>
                  <a:pt x="303" y="507"/>
                </a:lnTo>
                <a:lnTo>
                  <a:pt x="303" y="502"/>
                </a:lnTo>
                <a:lnTo>
                  <a:pt x="303" y="498"/>
                </a:lnTo>
                <a:lnTo>
                  <a:pt x="305" y="478"/>
                </a:lnTo>
                <a:lnTo>
                  <a:pt x="305" y="462"/>
                </a:lnTo>
                <a:lnTo>
                  <a:pt x="320" y="450"/>
                </a:lnTo>
                <a:lnTo>
                  <a:pt x="327" y="433"/>
                </a:lnTo>
                <a:lnTo>
                  <a:pt x="329" y="426"/>
                </a:lnTo>
                <a:lnTo>
                  <a:pt x="339" y="404"/>
                </a:lnTo>
                <a:lnTo>
                  <a:pt x="337" y="382"/>
                </a:lnTo>
                <a:lnTo>
                  <a:pt x="327" y="361"/>
                </a:lnTo>
                <a:lnTo>
                  <a:pt x="329" y="349"/>
                </a:lnTo>
                <a:lnTo>
                  <a:pt x="329" y="339"/>
                </a:lnTo>
                <a:lnTo>
                  <a:pt x="332" y="334"/>
                </a:lnTo>
                <a:lnTo>
                  <a:pt x="310" y="79"/>
                </a:lnTo>
                <a:lnTo>
                  <a:pt x="305" y="77"/>
                </a:lnTo>
                <a:lnTo>
                  <a:pt x="303" y="72"/>
                </a:lnTo>
                <a:lnTo>
                  <a:pt x="298" y="48"/>
                </a:lnTo>
                <a:lnTo>
                  <a:pt x="296" y="41"/>
                </a:lnTo>
                <a:lnTo>
                  <a:pt x="286" y="34"/>
                </a:lnTo>
                <a:lnTo>
                  <a:pt x="279" y="19"/>
                </a:lnTo>
                <a:lnTo>
                  <a:pt x="279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Freeform 42">
            <a:extLst>
              <a:ext uri="{FF2B5EF4-FFF2-40B4-BE49-F238E27FC236}">
                <a16:creationId xmlns:a16="http://schemas.microsoft.com/office/drawing/2014/main" id="{B4CC1FDD-3D7E-4243-A744-05F0E185623B}"/>
              </a:ext>
            </a:extLst>
          </p:cNvPr>
          <p:cNvSpPr>
            <a:spLocks/>
          </p:cNvSpPr>
          <p:nvPr/>
        </p:nvSpPr>
        <p:spPr bwMode="auto">
          <a:xfrm>
            <a:off x="9515475" y="3876675"/>
            <a:ext cx="1185863" cy="514350"/>
          </a:xfrm>
          <a:custGeom>
            <a:avLst/>
            <a:gdLst>
              <a:gd name="T0" fmla="*/ 2147483646 w 747"/>
              <a:gd name="T1" fmla="*/ 2147483646 h 324"/>
              <a:gd name="T2" fmla="*/ 2147483646 w 747"/>
              <a:gd name="T3" fmla="*/ 2147483646 h 324"/>
              <a:gd name="T4" fmla="*/ 2147483646 w 747"/>
              <a:gd name="T5" fmla="*/ 2147483646 h 324"/>
              <a:gd name="T6" fmla="*/ 2147483646 w 747"/>
              <a:gd name="T7" fmla="*/ 2147483646 h 324"/>
              <a:gd name="T8" fmla="*/ 2147483646 w 747"/>
              <a:gd name="T9" fmla="*/ 2147483646 h 324"/>
              <a:gd name="T10" fmla="*/ 2147483646 w 747"/>
              <a:gd name="T11" fmla="*/ 2147483646 h 324"/>
              <a:gd name="T12" fmla="*/ 2147483646 w 747"/>
              <a:gd name="T13" fmla="*/ 2147483646 h 324"/>
              <a:gd name="T14" fmla="*/ 2147483646 w 747"/>
              <a:gd name="T15" fmla="*/ 2147483646 h 324"/>
              <a:gd name="T16" fmla="*/ 2147483646 w 747"/>
              <a:gd name="T17" fmla="*/ 2147483646 h 324"/>
              <a:gd name="T18" fmla="*/ 2147483646 w 747"/>
              <a:gd name="T19" fmla="*/ 2147483646 h 324"/>
              <a:gd name="T20" fmla="*/ 2147483646 w 747"/>
              <a:gd name="T21" fmla="*/ 2147483646 h 324"/>
              <a:gd name="T22" fmla="*/ 2147483646 w 747"/>
              <a:gd name="T23" fmla="*/ 2147483646 h 324"/>
              <a:gd name="T24" fmla="*/ 2147483646 w 747"/>
              <a:gd name="T25" fmla="*/ 2147483646 h 324"/>
              <a:gd name="T26" fmla="*/ 2147483646 w 747"/>
              <a:gd name="T27" fmla="*/ 2147483646 h 324"/>
              <a:gd name="T28" fmla="*/ 2147483646 w 747"/>
              <a:gd name="T29" fmla="*/ 2147483646 h 324"/>
              <a:gd name="T30" fmla="*/ 2147483646 w 747"/>
              <a:gd name="T31" fmla="*/ 2147483646 h 324"/>
              <a:gd name="T32" fmla="*/ 2147483646 w 747"/>
              <a:gd name="T33" fmla="*/ 2147483646 h 324"/>
              <a:gd name="T34" fmla="*/ 2147483646 w 747"/>
              <a:gd name="T35" fmla="*/ 2147483646 h 324"/>
              <a:gd name="T36" fmla="*/ 2147483646 w 747"/>
              <a:gd name="T37" fmla="*/ 2147483646 h 324"/>
              <a:gd name="T38" fmla="*/ 2147483646 w 747"/>
              <a:gd name="T39" fmla="*/ 2147483646 h 324"/>
              <a:gd name="T40" fmla="*/ 2147483646 w 747"/>
              <a:gd name="T41" fmla="*/ 2147483646 h 324"/>
              <a:gd name="T42" fmla="*/ 2147483646 w 747"/>
              <a:gd name="T43" fmla="*/ 2147483646 h 324"/>
              <a:gd name="T44" fmla="*/ 2147483646 w 747"/>
              <a:gd name="T45" fmla="*/ 2147483646 h 324"/>
              <a:gd name="T46" fmla="*/ 2147483646 w 747"/>
              <a:gd name="T47" fmla="*/ 2147483646 h 324"/>
              <a:gd name="T48" fmla="*/ 2147483646 w 747"/>
              <a:gd name="T49" fmla="*/ 2147483646 h 324"/>
              <a:gd name="T50" fmla="*/ 2147483646 w 747"/>
              <a:gd name="T51" fmla="*/ 2147483646 h 324"/>
              <a:gd name="T52" fmla="*/ 2147483646 w 747"/>
              <a:gd name="T53" fmla="*/ 2147483646 h 324"/>
              <a:gd name="T54" fmla="*/ 2147483646 w 747"/>
              <a:gd name="T55" fmla="*/ 2147483646 h 324"/>
              <a:gd name="T56" fmla="*/ 2147483646 w 747"/>
              <a:gd name="T57" fmla="*/ 2147483646 h 324"/>
              <a:gd name="T58" fmla="*/ 2147483646 w 747"/>
              <a:gd name="T59" fmla="*/ 2147483646 h 324"/>
              <a:gd name="T60" fmla="*/ 2147483646 w 747"/>
              <a:gd name="T61" fmla="*/ 2147483646 h 324"/>
              <a:gd name="T62" fmla="*/ 2147483646 w 747"/>
              <a:gd name="T63" fmla="*/ 2147483646 h 324"/>
              <a:gd name="T64" fmla="*/ 2147483646 w 747"/>
              <a:gd name="T65" fmla="*/ 2147483646 h 324"/>
              <a:gd name="T66" fmla="*/ 2147483646 w 747"/>
              <a:gd name="T67" fmla="*/ 2147483646 h 324"/>
              <a:gd name="T68" fmla="*/ 2147483646 w 747"/>
              <a:gd name="T69" fmla="*/ 2147483646 h 324"/>
              <a:gd name="T70" fmla="*/ 2147483646 w 747"/>
              <a:gd name="T71" fmla="*/ 2147483646 h 324"/>
              <a:gd name="T72" fmla="*/ 2147483646 w 747"/>
              <a:gd name="T73" fmla="*/ 2147483646 h 324"/>
              <a:gd name="T74" fmla="*/ 2147483646 w 747"/>
              <a:gd name="T75" fmla="*/ 2147483646 h 324"/>
              <a:gd name="T76" fmla="*/ 2147483646 w 747"/>
              <a:gd name="T77" fmla="*/ 2147483646 h 324"/>
              <a:gd name="T78" fmla="*/ 2147483646 w 747"/>
              <a:gd name="T79" fmla="*/ 2147483646 h 324"/>
              <a:gd name="T80" fmla="*/ 2147483646 w 747"/>
              <a:gd name="T81" fmla="*/ 2147483646 h 324"/>
              <a:gd name="T82" fmla="*/ 2147483646 w 747"/>
              <a:gd name="T83" fmla="*/ 2147483646 h 324"/>
              <a:gd name="T84" fmla="*/ 2147483646 w 747"/>
              <a:gd name="T85" fmla="*/ 2147483646 h 324"/>
              <a:gd name="T86" fmla="*/ 2147483646 w 747"/>
              <a:gd name="T87" fmla="*/ 2147483646 h 324"/>
              <a:gd name="T88" fmla="*/ 2147483646 w 747"/>
              <a:gd name="T89" fmla="*/ 2147483646 h 324"/>
              <a:gd name="T90" fmla="*/ 2147483646 w 747"/>
              <a:gd name="T91" fmla="*/ 2147483646 h 324"/>
              <a:gd name="T92" fmla="*/ 2147483646 w 747"/>
              <a:gd name="T93" fmla="*/ 2147483646 h 324"/>
              <a:gd name="T94" fmla="*/ 2147483646 w 747"/>
              <a:gd name="T95" fmla="*/ 2147483646 h 324"/>
              <a:gd name="T96" fmla="*/ 2147483646 w 747"/>
              <a:gd name="T97" fmla="*/ 2147483646 h 324"/>
              <a:gd name="T98" fmla="*/ 0 w 747"/>
              <a:gd name="T99" fmla="*/ 2147483646 h 32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47" h="324">
                <a:moveTo>
                  <a:pt x="0" y="286"/>
                </a:moveTo>
                <a:lnTo>
                  <a:pt x="2" y="262"/>
                </a:lnTo>
                <a:lnTo>
                  <a:pt x="9" y="262"/>
                </a:lnTo>
                <a:lnTo>
                  <a:pt x="12" y="259"/>
                </a:lnTo>
                <a:lnTo>
                  <a:pt x="19" y="255"/>
                </a:lnTo>
                <a:lnTo>
                  <a:pt x="19" y="247"/>
                </a:lnTo>
                <a:lnTo>
                  <a:pt x="19" y="243"/>
                </a:lnTo>
                <a:lnTo>
                  <a:pt x="21" y="238"/>
                </a:lnTo>
                <a:lnTo>
                  <a:pt x="28" y="228"/>
                </a:lnTo>
                <a:lnTo>
                  <a:pt x="45" y="221"/>
                </a:lnTo>
                <a:lnTo>
                  <a:pt x="67" y="216"/>
                </a:lnTo>
                <a:lnTo>
                  <a:pt x="86" y="197"/>
                </a:lnTo>
                <a:lnTo>
                  <a:pt x="93" y="194"/>
                </a:lnTo>
                <a:lnTo>
                  <a:pt x="105" y="182"/>
                </a:lnTo>
                <a:lnTo>
                  <a:pt x="110" y="173"/>
                </a:lnTo>
                <a:lnTo>
                  <a:pt x="117" y="173"/>
                </a:lnTo>
                <a:lnTo>
                  <a:pt x="120" y="168"/>
                </a:lnTo>
                <a:lnTo>
                  <a:pt x="122" y="166"/>
                </a:lnTo>
                <a:lnTo>
                  <a:pt x="127" y="158"/>
                </a:lnTo>
                <a:lnTo>
                  <a:pt x="132" y="158"/>
                </a:lnTo>
                <a:lnTo>
                  <a:pt x="137" y="163"/>
                </a:lnTo>
                <a:lnTo>
                  <a:pt x="144" y="158"/>
                </a:lnTo>
                <a:lnTo>
                  <a:pt x="144" y="156"/>
                </a:lnTo>
                <a:lnTo>
                  <a:pt x="156" y="149"/>
                </a:lnTo>
                <a:lnTo>
                  <a:pt x="163" y="144"/>
                </a:lnTo>
                <a:lnTo>
                  <a:pt x="175" y="144"/>
                </a:lnTo>
                <a:lnTo>
                  <a:pt x="189" y="120"/>
                </a:lnTo>
                <a:lnTo>
                  <a:pt x="201" y="113"/>
                </a:lnTo>
                <a:lnTo>
                  <a:pt x="204" y="106"/>
                </a:lnTo>
                <a:lnTo>
                  <a:pt x="204" y="98"/>
                </a:lnTo>
                <a:lnTo>
                  <a:pt x="204" y="91"/>
                </a:lnTo>
                <a:lnTo>
                  <a:pt x="206" y="84"/>
                </a:lnTo>
                <a:lnTo>
                  <a:pt x="206" y="82"/>
                </a:lnTo>
                <a:lnTo>
                  <a:pt x="228" y="77"/>
                </a:lnTo>
                <a:lnTo>
                  <a:pt x="228" y="82"/>
                </a:lnTo>
                <a:lnTo>
                  <a:pt x="249" y="79"/>
                </a:lnTo>
                <a:lnTo>
                  <a:pt x="259" y="77"/>
                </a:lnTo>
                <a:lnTo>
                  <a:pt x="264" y="77"/>
                </a:lnTo>
                <a:lnTo>
                  <a:pt x="490" y="41"/>
                </a:lnTo>
                <a:lnTo>
                  <a:pt x="703" y="0"/>
                </a:lnTo>
                <a:lnTo>
                  <a:pt x="706" y="5"/>
                </a:lnTo>
                <a:lnTo>
                  <a:pt x="708" y="7"/>
                </a:lnTo>
                <a:lnTo>
                  <a:pt x="713" y="12"/>
                </a:lnTo>
                <a:lnTo>
                  <a:pt x="718" y="12"/>
                </a:lnTo>
                <a:lnTo>
                  <a:pt x="722" y="17"/>
                </a:lnTo>
                <a:lnTo>
                  <a:pt x="725" y="21"/>
                </a:lnTo>
                <a:lnTo>
                  <a:pt x="730" y="31"/>
                </a:lnTo>
                <a:lnTo>
                  <a:pt x="727" y="33"/>
                </a:lnTo>
                <a:lnTo>
                  <a:pt x="727" y="36"/>
                </a:lnTo>
                <a:lnTo>
                  <a:pt x="725" y="36"/>
                </a:lnTo>
                <a:lnTo>
                  <a:pt x="725" y="31"/>
                </a:lnTo>
                <a:lnTo>
                  <a:pt x="718" y="33"/>
                </a:lnTo>
                <a:lnTo>
                  <a:pt x="713" y="33"/>
                </a:lnTo>
                <a:lnTo>
                  <a:pt x="708" y="31"/>
                </a:lnTo>
                <a:lnTo>
                  <a:pt x="706" y="33"/>
                </a:lnTo>
                <a:lnTo>
                  <a:pt x="708" y="36"/>
                </a:lnTo>
                <a:lnTo>
                  <a:pt x="708" y="38"/>
                </a:lnTo>
                <a:lnTo>
                  <a:pt x="686" y="48"/>
                </a:lnTo>
                <a:lnTo>
                  <a:pt x="682" y="53"/>
                </a:lnTo>
                <a:lnTo>
                  <a:pt x="674" y="60"/>
                </a:lnTo>
                <a:lnTo>
                  <a:pt x="662" y="62"/>
                </a:lnTo>
                <a:lnTo>
                  <a:pt x="660" y="70"/>
                </a:lnTo>
                <a:lnTo>
                  <a:pt x="660" y="72"/>
                </a:lnTo>
                <a:lnTo>
                  <a:pt x="662" y="74"/>
                </a:lnTo>
                <a:lnTo>
                  <a:pt x="667" y="72"/>
                </a:lnTo>
                <a:lnTo>
                  <a:pt x="679" y="67"/>
                </a:lnTo>
                <a:lnTo>
                  <a:pt x="694" y="62"/>
                </a:lnTo>
                <a:lnTo>
                  <a:pt x="701" y="58"/>
                </a:lnTo>
                <a:lnTo>
                  <a:pt x="713" y="58"/>
                </a:lnTo>
                <a:lnTo>
                  <a:pt x="715" y="60"/>
                </a:lnTo>
                <a:lnTo>
                  <a:pt x="713" y="67"/>
                </a:lnTo>
                <a:lnTo>
                  <a:pt x="715" y="72"/>
                </a:lnTo>
                <a:lnTo>
                  <a:pt x="718" y="74"/>
                </a:lnTo>
                <a:lnTo>
                  <a:pt x="725" y="72"/>
                </a:lnTo>
                <a:lnTo>
                  <a:pt x="725" y="67"/>
                </a:lnTo>
                <a:lnTo>
                  <a:pt x="732" y="58"/>
                </a:lnTo>
                <a:lnTo>
                  <a:pt x="739" y="58"/>
                </a:lnTo>
                <a:lnTo>
                  <a:pt x="744" y="70"/>
                </a:lnTo>
                <a:lnTo>
                  <a:pt x="747" y="86"/>
                </a:lnTo>
                <a:lnTo>
                  <a:pt x="747" y="91"/>
                </a:lnTo>
                <a:lnTo>
                  <a:pt x="747" y="94"/>
                </a:lnTo>
                <a:lnTo>
                  <a:pt x="737" y="103"/>
                </a:lnTo>
                <a:lnTo>
                  <a:pt x="735" y="108"/>
                </a:lnTo>
                <a:lnTo>
                  <a:pt x="732" y="113"/>
                </a:lnTo>
                <a:lnTo>
                  <a:pt x="725" y="120"/>
                </a:lnTo>
                <a:lnTo>
                  <a:pt x="718" y="122"/>
                </a:lnTo>
                <a:lnTo>
                  <a:pt x="710" y="127"/>
                </a:lnTo>
                <a:lnTo>
                  <a:pt x="696" y="125"/>
                </a:lnTo>
                <a:lnTo>
                  <a:pt x="691" y="125"/>
                </a:lnTo>
                <a:lnTo>
                  <a:pt x="689" y="125"/>
                </a:lnTo>
                <a:lnTo>
                  <a:pt x="686" y="120"/>
                </a:lnTo>
                <a:lnTo>
                  <a:pt x="686" y="115"/>
                </a:lnTo>
                <a:lnTo>
                  <a:pt x="684" y="113"/>
                </a:lnTo>
                <a:lnTo>
                  <a:pt x="679" y="113"/>
                </a:lnTo>
                <a:lnTo>
                  <a:pt x="677" y="115"/>
                </a:lnTo>
                <a:lnTo>
                  <a:pt x="679" y="127"/>
                </a:lnTo>
                <a:lnTo>
                  <a:pt x="677" y="132"/>
                </a:lnTo>
                <a:lnTo>
                  <a:pt x="677" y="130"/>
                </a:lnTo>
                <a:lnTo>
                  <a:pt x="679" y="137"/>
                </a:lnTo>
                <a:lnTo>
                  <a:pt x="686" y="137"/>
                </a:lnTo>
                <a:lnTo>
                  <a:pt x="691" y="144"/>
                </a:lnTo>
                <a:lnTo>
                  <a:pt x="689" y="151"/>
                </a:lnTo>
                <a:lnTo>
                  <a:pt x="691" y="156"/>
                </a:lnTo>
                <a:lnTo>
                  <a:pt x="674" y="175"/>
                </a:lnTo>
                <a:lnTo>
                  <a:pt x="670" y="175"/>
                </a:lnTo>
                <a:lnTo>
                  <a:pt x="660" y="173"/>
                </a:lnTo>
                <a:lnTo>
                  <a:pt x="653" y="173"/>
                </a:lnTo>
                <a:lnTo>
                  <a:pt x="653" y="175"/>
                </a:lnTo>
                <a:lnTo>
                  <a:pt x="658" y="180"/>
                </a:lnTo>
                <a:lnTo>
                  <a:pt x="677" y="180"/>
                </a:lnTo>
                <a:lnTo>
                  <a:pt x="686" y="175"/>
                </a:lnTo>
                <a:lnTo>
                  <a:pt x="703" y="168"/>
                </a:lnTo>
                <a:lnTo>
                  <a:pt x="706" y="163"/>
                </a:lnTo>
                <a:lnTo>
                  <a:pt x="708" y="163"/>
                </a:lnTo>
                <a:lnTo>
                  <a:pt x="715" y="170"/>
                </a:lnTo>
                <a:lnTo>
                  <a:pt x="708" y="182"/>
                </a:lnTo>
                <a:lnTo>
                  <a:pt x="696" y="197"/>
                </a:lnTo>
                <a:lnTo>
                  <a:pt x="682" y="199"/>
                </a:lnTo>
                <a:lnTo>
                  <a:pt x="674" y="204"/>
                </a:lnTo>
                <a:lnTo>
                  <a:pt x="658" y="207"/>
                </a:lnTo>
                <a:lnTo>
                  <a:pt x="643" y="231"/>
                </a:lnTo>
                <a:lnTo>
                  <a:pt x="636" y="231"/>
                </a:lnTo>
                <a:lnTo>
                  <a:pt x="636" y="233"/>
                </a:lnTo>
                <a:lnTo>
                  <a:pt x="638" y="235"/>
                </a:lnTo>
                <a:lnTo>
                  <a:pt x="622" y="245"/>
                </a:lnTo>
                <a:lnTo>
                  <a:pt x="612" y="257"/>
                </a:lnTo>
                <a:lnTo>
                  <a:pt x="602" y="279"/>
                </a:lnTo>
                <a:lnTo>
                  <a:pt x="598" y="303"/>
                </a:lnTo>
                <a:lnTo>
                  <a:pt x="593" y="310"/>
                </a:lnTo>
                <a:lnTo>
                  <a:pt x="586" y="315"/>
                </a:lnTo>
                <a:lnTo>
                  <a:pt x="550" y="319"/>
                </a:lnTo>
                <a:lnTo>
                  <a:pt x="545" y="324"/>
                </a:lnTo>
                <a:lnTo>
                  <a:pt x="432" y="245"/>
                </a:lnTo>
                <a:lnTo>
                  <a:pt x="333" y="257"/>
                </a:lnTo>
                <a:lnTo>
                  <a:pt x="331" y="243"/>
                </a:lnTo>
                <a:lnTo>
                  <a:pt x="314" y="231"/>
                </a:lnTo>
                <a:lnTo>
                  <a:pt x="307" y="233"/>
                </a:lnTo>
                <a:lnTo>
                  <a:pt x="302" y="231"/>
                </a:lnTo>
                <a:lnTo>
                  <a:pt x="305" y="226"/>
                </a:lnTo>
                <a:lnTo>
                  <a:pt x="302" y="223"/>
                </a:lnTo>
                <a:lnTo>
                  <a:pt x="189" y="238"/>
                </a:lnTo>
                <a:lnTo>
                  <a:pt x="187" y="238"/>
                </a:lnTo>
                <a:lnTo>
                  <a:pt x="185" y="240"/>
                </a:lnTo>
                <a:lnTo>
                  <a:pt x="161" y="250"/>
                </a:lnTo>
                <a:lnTo>
                  <a:pt x="161" y="255"/>
                </a:lnTo>
                <a:lnTo>
                  <a:pt x="153" y="255"/>
                </a:lnTo>
                <a:lnTo>
                  <a:pt x="127" y="267"/>
                </a:lnTo>
                <a:lnTo>
                  <a:pt x="0" y="286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Freeform 43">
            <a:extLst>
              <a:ext uri="{FF2B5EF4-FFF2-40B4-BE49-F238E27FC236}">
                <a16:creationId xmlns:a16="http://schemas.microsoft.com/office/drawing/2014/main" id="{2EC1B0A8-D096-B949-AFA8-4853A3F31E12}"/>
              </a:ext>
            </a:extLst>
          </p:cNvPr>
          <p:cNvSpPr>
            <a:spLocks/>
          </p:cNvSpPr>
          <p:nvPr/>
        </p:nvSpPr>
        <p:spPr bwMode="auto">
          <a:xfrm>
            <a:off x="8732838" y="4010025"/>
            <a:ext cx="1109662" cy="388938"/>
          </a:xfrm>
          <a:custGeom>
            <a:avLst/>
            <a:gdLst>
              <a:gd name="T0" fmla="*/ 2147483646 w 699"/>
              <a:gd name="T1" fmla="*/ 0 h 245"/>
              <a:gd name="T2" fmla="*/ 2147483646 w 699"/>
              <a:gd name="T3" fmla="*/ 2147483646 h 245"/>
              <a:gd name="T4" fmla="*/ 2147483646 w 699"/>
              <a:gd name="T5" fmla="*/ 2147483646 h 245"/>
              <a:gd name="T6" fmla="*/ 2147483646 w 699"/>
              <a:gd name="T7" fmla="*/ 2147483646 h 245"/>
              <a:gd name="T8" fmla="*/ 2147483646 w 699"/>
              <a:gd name="T9" fmla="*/ 2147483646 h 245"/>
              <a:gd name="T10" fmla="*/ 2147483646 w 699"/>
              <a:gd name="T11" fmla="*/ 2147483646 h 245"/>
              <a:gd name="T12" fmla="*/ 2147483646 w 699"/>
              <a:gd name="T13" fmla="*/ 2147483646 h 245"/>
              <a:gd name="T14" fmla="*/ 2147483646 w 699"/>
              <a:gd name="T15" fmla="*/ 2147483646 h 245"/>
              <a:gd name="T16" fmla="*/ 2147483646 w 699"/>
              <a:gd name="T17" fmla="*/ 2147483646 h 245"/>
              <a:gd name="T18" fmla="*/ 2147483646 w 699"/>
              <a:gd name="T19" fmla="*/ 2147483646 h 245"/>
              <a:gd name="T20" fmla="*/ 2147483646 w 699"/>
              <a:gd name="T21" fmla="*/ 2147483646 h 245"/>
              <a:gd name="T22" fmla="*/ 2147483646 w 699"/>
              <a:gd name="T23" fmla="*/ 2147483646 h 245"/>
              <a:gd name="T24" fmla="*/ 2147483646 w 699"/>
              <a:gd name="T25" fmla="*/ 2147483646 h 245"/>
              <a:gd name="T26" fmla="*/ 2147483646 w 699"/>
              <a:gd name="T27" fmla="*/ 2147483646 h 245"/>
              <a:gd name="T28" fmla="*/ 2147483646 w 699"/>
              <a:gd name="T29" fmla="*/ 2147483646 h 245"/>
              <a:gd name="T30" fmla="*/ 2147483646 w 699"/>
              <a:gd name="T31" fmla="*/ 2147483646 h 245"/>
              <a:gd name="T32" fmla="*/ 2147483646 w 699"/>
              <a:gd name="T33" fmla="*/ 2147483646 h 245"/>
              <a:gd name="T34" fmla="*/ 2147483646 w 699"/>
              <a:gd name="T35" fmla="*/ 2147483646 h 245"/>
              <a:gd name="T36" fmla="*/ 2147483646 w 699"/>
              <a:gd name="T37" fmla="*/ 2147483646 h 245"/>
              <a:gd name="T38" fmla="*/ 2147483646 w 699"/>
              <a:gd name="T39" fmla="*/ 2147483646 h 245"/>
              <a:gd name="T40" fmla="*/ 2147483646 w 699"/>
              <a:gd name="T41" fmla="*/ 2147483646 h 245"/>
              <a:gd name="T42" fmla="*/ 2147483646 w 699"/>
              <a:gd name="T43" fmla="*/ 2147483646 h 245"/>
              <a:gd name="T44" fmla="*/ 0 w 699"/>
              <a:gd name="T45" fmla="*/ 2147483646 h 245"/>
              <a:gd name="T46" fmla="*/ 2147483646 w 699"/>
              <a:gd name="T47" fmla="*/ 2147483646 h 245"/>
              <a:gd name="T48" fmla="*/ 2147483646 w 699"/>
              <a:gd name="T49" fmla="*/ 2147483646 h 245"/>
              <a:gd name="T50" fmla="*/ 2147483646 w 699"/>
              <a:gd name="T51" fmla="*/ 2147483646 h 245"/>
              <a:gd name="T52" fmla="*/ 2147483646 w 699"/>
              <a:gd name="T53" fmla="*/ 2147483646 h 245"/>
              <a:gd name="T54" fmla="*/ 2147483646 w 699"/>
              <a:gd name="T55" fmla="*/ 2147483646 h 245"/>
              <a:gd name="T56" fmla="*/ 2147483646 w 699"/>
              <a:gd name="T57" fmla="*/ 2147483646 h 245"/>
              <a:gd name="T58" fmla="*/ 2147483646 w 699"/>
              <a:gd name="T59" fmla="*/ 2147483646 h 245"/>
              <a:gd name="T60" fmla="*/ 2147483646 w 699"/>
              <a:gd name="T61" fmla="*/ 2147483646 h 245"/>
              <a:gd name="T62" fmla="*/ 2147483646 w 699"/>
              <a:gd name="T63" fmla="*/ 2147483646 h 245"/>
              <a:gd name="T64" fmla="*/ 2147483646 w 699"/>
              <a:gd name="T65" fmla="*/ 2147483646 h 245"/>
              <a:gd name="T66" fmla="*/ 2147483646 w 699"/>
              <a:gd name="T67" fmla="*/ 2147483646 h 245"/>
              <a:gd name="T68" fmla="*/ 2147483646 w 699"/>
              <a:gd name="T69" fmla="*/ 2147483646 h 245"/>
              <a:gd name="T70" fmla="*/ 2147483646 w 699"/>
              <a:gd name="T71" fmla="*/ 2147483646 h 245"/>
              <a:gd name="T72" fmla="*/ 2147483646 w 699"/>
              <a:gd name="T73" fmla="*/ 2147483646 h 245"/>
              <a:gd name="T74" fmla="*/ 2147483646 w 699"/>
              <a:gd name="T75" fmla="*/ 2147483646 h 245"/>
              <a:gd name="T76" fmla="*/ 2147483646 w 699"/>
              <a:gd name="T77" fmla="*/ 2147483646 h 245"/>
              <a:gd name="T78" fmla="*/ 2147483646 w 699"/>
              <a:gd name="T79" fmla="*/ 2147483646 h 245"/>
              <a:gd name="T80" fmla="*/ 2147483646 w 699"/>
              <a:gd name="T81" fmla="*/ 2147483646 h 245"/>
              <a:gd name="T82" fmla="*/ 2147483646 w 699"/>
              <a:gd name="T83" fmla="*/ 2147483646 h 245"/>
              <a:gd name="T84" fmla="*/ 2147483646 w 699"/>
              <a:gd name="T85" fmla="*/ 2147483646 h 245"/>
              <a:gd name="T86" fmla="*/ 2147483646 w 699"/>
              <a:gd name="T87" fmla="*/ 2147483646 h 245"/>
              <a:gd name="T88" fmla="*/ 2147483646 w 699"/>
              <a:gd name="T89" fmla="*/ 2147483646 h 245"/>
              <a:gd name="T90" fmla="*/ 2147483646 w 699"/>
              <a:gd name="T91" fmla="*/ 2147483646 h 245"/>
              <a:gd name="T92" fmla="*/ 2147483646 w 699"/>
              <a:gd name="T93" fmla="*/ 2147483646 h 245"/>
              <a:gd name="T94" fmla="*/ 2147483646 w 699"/>
              <a:gd name="T95" fmla="*/ 2147483646 h 245"/>
              <a:gd name="T96" fmla="*/ 2147483646 w 699"/>
              <a:gd name="T97" fmla="*/ 2147483646 h 245"/>
              <a:gd name="T98" fmla="*/ 2147483646 w 699"/>
              <a:gd name="T99" fmla="*/ 2147483646 h 245"/>
              <a:gd name="T100" fmla="*/ 2147483646 w 699"/>
              <a:gd name="T101" fmla="*/ 2147483646 h 245"/>
              <a:gd name="T102" fmla="*/ 2147483646 w 699"/>
              <a:gd name="T103" fmla="*/ 2147483646 h 245"/>
              <a:gd name="T104" fmla="*/ 2147483646 w 699"/>
              <a:gd name="T105" fmla="*/ 2147483646 h 245"/>
              <a:gd name="T106" fmla="*/ 2147483646 w 699"/>
              <a:gd name="T107" fmla="*/ 2147483646 h 245"/>
              <a:gd name="T108" fmla="*/ 2147483646 w 699"/>
              <a:gd name="T109" fmla="*/ 2147483646 h 245"/>
              <a:gd name="T110" fmla="*/ 2147483646 w 699"/>
              <a:gd name="T111" fmla="*/ 2147483646 h 245"/>
              <a:gd name="T112" fmla="*/ 2147483646 w 699"/>
              <a:gd name="T113" fmla="*/ 2147483646 h 245"/>
              <a:gd name="T114" fmla="*/ 2147483646 w 699"/>
              <a:gd name="T115" fmla="*/ 0 h 24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99" h="245">
                <a:moveTo>
                  <a:pt x="699" y="0"/>
                </a:moveTo>
                <a:lnTo>
                  <a:pt x="557" y="17"/>
                </a:lnTo>
                <a:lnTo>
                  <a:pt x="548" y="22"/>
                </a:lnTo>
                <a:lnTo>
                  <a:pt x="197" y="55"/>
                </a:lnTo>
                <a:lnTo>
                  <a:pt x="190" y="50"/>
                </a:lnTo>
                <a:lnTo>
                  <a:pt x="176" y="53"/>
                </a:lnTo>
                <a:lnTo>
                  <a:pt x="180" y="58"/>
                </a:lnTo>
                <a:lnTo>
                  <a:pt x="180" y="70"/>
                </a:lnTo>
                <a:lnTo>
                  <a:pt x="56" y="79"/>
                </a:lnTo>
                <a:lnTo>
                  <a:pt x="48" y="94"/>
                </a:lnTo>
                <a:lnTo>
                  <a:pt x="44" y="113"/>
                </a:lnTo>
                <a:lnTo>
                  <a:pt x="46" y="118"/>
                </a:lnTo>
                <a:lnTo>
                  <a:pt x="41" y="135"/>
                </a:lnTo>
                <a:lnTo>
                  <a:pt x="39" y="139"/>
                </a:lnTo>
                <a:lnTo>
                  <a:pt x="41" y="144"/>
                </a:lnTo>
                <a:lnTo>
                  <a:pt x="36" y="154"/>
                </a:lnTo>
                <a:lnTo>
                  <a:pt x="27" y="166"/>
                </a:lnTo>
                <a:lnTo>
                  <a:pt x="22" y="187"/>
                </a:lnTo>
                <a:lnTo>
                  <a:pt x="10" y="202"/>
                </a:lnTo>
                <a:lnTo>
                  <a:pt x="12" y="216"/>
                </a:lnTo>
                <a:lnTo>
                  <a:pt x="12" y="235"/>
                </a:lnTo>
                <a:lnTo>
                  <a:pt x="8" y="235"/>
                </a:lnTo>
                <a:lnTo>
                  <a:pt x="0" y="245"/>
                </a:lnTo>
                <a:lnTo>
                  <a:pt x="180" y="233"/>
                </a:lnTo>
                <a:lnTo>
                  <a:pt x="404" y="211"/>
                </a:lnTo>
                <a:lnTo>
                  <a:pt x="493" y="202"/>
                </a:lnTo>
                <a:lnTo>
                  <a:pt x="495" y="178"/>
                </a:lnTo>
                <a:lnTo>
                  <a:pt x="502" y="178"/>
                </a:lnTo>
                <a:lnTo>
                  <a:pt x="505" y="175"/>
                </a:lnTo>
                <a:lnTo>
                  <a:pt x="512" y="171"/>
                </a:lnTo>
                <a:lnTo>
                  <a:pt x="512" y="163"/>
                </a:lnTo>
                <a:lnTo>
                  <a:pt x="512" y="159"/>
                </a:lnTo>
                <a:lnTo>
                  <a:pt x="514" y="154"/>
                </a:lnTo>
                <a:lnTo>
                  <a:pt x="521" y="144"/>
                </a:lnTo>
                <a:lnTo>
                  <a:pt x="538" y="137"/>
                </a:lnTo>
                <a:lnTo>
                  <a:pt x="560" y="132"/>
                </a:lnTo>
                <a:lnTo>
                  <a:pt x="579" y="113"/>
                </a:lnTo>
                <a:lnTo>
                  <a:pt x="586" y="110"/>
                </a:lnTo>
                <a:lnTo>
                  <a:pt x="598" y="98"/>
                </a:lnTo>
                <a:lnTo>
                  <a:pt x="603" y="89"/>
                </a:lnTo>
                <a:lnTo>
                  <a:pt x="610" y="89"/>
                </a:lnTo>
                <a:lnTo>
                  <a:pt x="613" y="84"/>
                </a:lnTo>
                <a:lnTo>
                  <a:pt x="615" y="82"/>
                </a:lnTo>
                <a:lnTo>
                  <a:pt x="620" y="74"/>
                </a:lnTo>
                <a:lnTo>
                  <a:pt x="625" y="74"/>
                </a:lnTo>
                <a:lnTo>
                  <a:pt x="630" y="79"/>
                </a:lnTo>
                <a:lnTo>
                  <a:pt x="637" y="74"/>
                </a:lnTo>
                <a:lnTo>
                  <a:pt x="637" y="72"/>
                </a:lnTo>
                <a:lnTo>
                  <a:pt x="649" y="65"/>
                </a:lnTo>
                <a:lnTo>
                  <a:pt x="656" y="60"/>
                </a:lnTo>
                <a:lnTo>
                  <a:pt x="668" y="60"/>
                </a:lnTo>
                <a:lnTo>
                  <a:pt x="682" y="36"/>
                </a:lnTo>
                <a:lnTo>
                  <a:pt x="694" y="29"/>
                </a:lnTo>
                <a:lnTo>
                  <a:pt x="697" y="22"/>
                </a:lnTo>
                <a:lnTo>
                  <a:pt x="697" y="14"/>
                </a:lnTo>
                <a:lnTo>
                  <a:pt x="697" y="7"/>
                </a:lnTo>
                <a:lnTo>
                  <a:pt x="699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Freeform 44">
            <a:extLst>
              <a:ext uri="{FF2B5EF4-FFF2-40B4-BE49-F238E27FC236}">
                <a16:creationId xmlns:a16="http://schemas.microsoft.com/office/drawing/2014/main" id="{2B7DD4FE-F11F-304F-967C-0D668CF1312D}"/>
              </a:ext>
            </a:extLst>
          </p:cNvPr>
          <p:cNvSpPr>
            <a:spLocks/>
          </p:cNvSpPr>
          <p:nvPr/>
        </p:nvSpPr>
        <p:spPr bwMode="auto">
          <a:xfrm>
            <a:off x="9690100" y="4230688"/>
            <a:ext cx="690563" cy="523875"/>
          </a:xfrm>
          <a:custGeom>
            <a:avLst/>
            <a:gdLst>
              <a:gd name="T0" fmla="*/ 2147483646 w 435"/>
              <a:gd name="T1" fmla="*/ 2147483646 h 330"/>
              <a:gd name="T2" fmla="*/ 2147483646 w 435"/>
              <a:gd name="T3" fmla="*/ 2147483646 h 330"/>
              <a:gd name="T4" fmla="*/ 2147483646 w 435"/>
              <a:gd name="T5" fmla="*/ 2147483646 h 330"/>
              <a:gd name="T6" fmla="*/ 2147483646 w 435"/>
              <a:gd name="T7" fmla="*/ 2147483646 h 330"/>
              <a:gd name="T8" fmla="*/ 2147483646 w 435"/>
              <a:gd name="T9" fmla="*/ 2147483646 h 330"/>
              <a:gd name="T10" fmla="*/ 2147483646 w 435"/>
              <a:gd name="T11" fmla="*/ 2147483646 h 330"/>
              <a:gd name="T12" fmla="*/ 2147483646 w 435"/>
              <a:gd name="T13" fmla="*/ 2147483646 h 330"/>
              <a:gd name="T14" fmla="*/ 2147483646 w 435"/>
              <a:gd name="T15" fmla="*/ 2147483646 h 330"/>
              <a:gd name="T16" fmla="*/ 2147483646 w 435"/>
              <a:gd name="T17" fmla="*/ 2147483646 h 330"/>
              <a:gd name="T18" fmla="*/ 2147483646 w 435"/>
              <a:gd name="T19" fmla="*/ 2147483646 h 330"/>
              <a:gd name="T20" fmla="*/ 2147483646 w 435"/>
              <a:gd name="T21" fmla="*/ 2147483646 h 330"/>
              <a:gd name="T22" fmla="*/ 2147483646 w 435"/>
              <a:gd name="T23" fmla="*/ 2147483646 h 330"/>
              <a:gd name="T24" fmla="*/ 2147483646 w 435"/>
              <a:gd name="T25" fmla="*/ 2147483646 h 330"/>
              <a:gd name="T26" fmla="*/ 2147483646 w 435"/>
              <a:gd name="T27" fmla="*/ 2147483646 h 330"/>
              <a:gd name="T28" fmla="*/ 2147483646 w 435"/>
              <a:gd name="T29" fmla="*/ 2147483646 h 330"/>
              <a:gd name="T30" fmla="*/ 2147483646 w 435"/>
              <a:gd name="T31" fmla="*/ 2147483646 h 330"/>
              <a:gd name="T32" fmla="*/ 2147483646 w 435"/>
              <a:gd name="T33" fmla="*/ 2147483646 h 330"/>
              <a:gd name="T34" fmla="*/ 2147483646 w 435"/>
              <a:gd name="T35" fmla="*/ 2147483646 h 330"/>
              <a:gd name="T36" fmla="*/ 2147483646 w 435"/>
              <a:gd name="T37" fmla="*/ 2147483646 h 330"/>
              <a:gd name="T38" fmla="*/ 2147483646 w 435"/>
              <a:gd name="T39" fmla="*/ 2147483646 h 330"/>
              <a:gd name="T40" fmla="*/ 2147483646 w 435"/>
              <a:gd name="T41" fmla="*/ 2147483646 h 330"/>
              <a:gd name="T42" fmla="*/ 2147483646 w 435"/>
              <a:gd name="T43" fmla="*/ 2147483646 h 330"/>
              <a:gd name="T44" fmla="*/ 2147483646 w 435"/>
              <a:gd name="T45" fmla="*/ 2147483646 h 330"/>
              <a:gd name="T46" fmla="*/ 2147483646 w 435"/>
              <a:gd name="T47" fmla="*/ 2147483646 h 330"/>
              <a:gd name="T48" fmla="*/ 2147483646 w 435"/>
              <a:gd name="T49" fmla="*/ 2147483646 h 330"/>
              <a:gd name="T50" fmla="*/ 2147483646 w 435"/>
              <a:gd name="T51" fmla="*/ 2147483646 h 330"/>
              <a:gd name="T52" fmla="*/ 2147483646 w 435"/>
              <a:gd name="T53" fmla="*/ 2147483646 h 330"/>
              <a:gd name="T54" fmla="*/ 2147483646 w 435"/>
              <a:gd name="T55" fmla="*/ 2147483646 h 330"/>
              <a:gd name="T56" fmla="*/ 2147483646 w 435"/>
              <a:gd name="T57" fmla="*/ 2147483646 h 330"/>
              <a:gd name="T58" fmla="*/ 2147483646 w 435"/>
              <a:gd name="T59" fmla="*/ 2147483646 h 330"/>
              <a:gd name="T60" fmla="*/ 2147483646 w 435"/>
              <a:gd name="T61" fmla="*/ 2147483646 h 330"/>
              <a:gd name="T62" fmla="*/ 2147483646 w 435"/>
              <a:gd name="T63" fmla="*/ 2147483646 h 330"/>
              <a:gd name="T64" fmla="*/ 2147483646 w 435"/>
              <a:gd name="T65" fmla="*/ 2147483646 h 330"/>
              <a:gd name="T66" fmla="*/ 2147483646 w 435"/>
              <a:gd name="T67" fmla="*/ 2147483646 h 330"/>
              <a:gd name="T68" fmla="*/ 2147483646 w 435"/>
              <a:gd name="T69" fmla="*/ 2147483646 h 330"/>
              <a:gd name="T70" fmla="*/ 2147483646 w 435"/>
              <a:gd name="T71" fmla="*/ 2147483646 h 330"/>
              <a:gd name="T72" fmla="*/ 2147483646 w 435"/>
              <a:gd name="T73" fmla="*/ 2147483646 h 330"/>
              <a:gd name="T74" fmla="*/ 2147483646 w 435"/>
              <a:gd name="T75" fmla="*/ 2147483646 h 330"/>
              <a:gd name="T76" fmla="*/ 2147483646 w 435"/>
              <a:gd name="T77" fmla="*/ 2147483646 h 330"/>
              <a:gd name="T78" fmla="*/ 2147483646 w 435"/>
              <a:gd name="T79" fmla="*/ 2147483646 h 330"/>
              <a:gd name="T80" fmla="*/ 2147483646 w 435"/>
              <a:gd name="T81" fmla="*/ 2147483646 h 330"/>
              <a:gd name="T82" fmla="*/ 2147483646 w 435"/>
              <a:gd name="T83" fmla="*/ 2147483646 h 330"/>
              <a:gd name="T84" fmla="*/ 2147483646 w 435"/>
              <a:gd name="T85" fmla="*/ 2147483646 h 330"/>
              <a:gd name="T86" fmla="*/ 2147483646 w 435"/>
              <a:gd name="T87" fmla="*/ 2147483646 h 33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5" h="330">
                <a:moveTo>
                  <a:pt x="262" y="330"/>
                </a:moveTo>
                <a:lnTo>
                  <a:pt x="257" y="330"/>
                </a:lnTo>
                <a:lnTo>
                  <a:pt x="245" y="330"/>
                </a:lnTo>
                <a:lnTo>
                  <a:pt x="240" y="327"/>
                </a:lnTo>
                <a:lnTo>
                  <a:pt x="238" y="320"/>
                </a:lnTo>
                <a:lnTo>
                  <a:pt x="233" y="298"/>
                </a:lnTo>
                <a:lnTo>
                  <a:pt x="221" y="284"/>
                </a:lnTo>
                <a:lnTo>
                  <a:pt x="209" y="279"/>
                </a:lnTo>
                <a:lnTo>
                  <a:pt x="202" y="258"/>
                </a:lnTo>
                <a:lnTo>
                  <a:pt x="192" y="245"/>
                </a:lnTo>
                <a:lnTo>
                  <a:pt x="190" y="233"/>
                </a:lnTo>
                <a:lnTo>
                  <a:pt x="183" y="231"/>
                </a:lnTo>
                <a:lnTo>
                  <a:pt x="166" y="226"/>
                </a:lnTo>
                <a:lnTo>
                  <a:pt x="156" y="214"/>
                </a:lnTo>
                <a:lnTo>
                  <a:pt x="147" y="207"/>
                </a:lnTo>
                <a:lnTo>
                  <a:pt x="147" y="200"/>
                </a:lnTo>
                <a:lnTo>
                  <a:pt x="142" y="190"/>
                </a:lnTo>
                <a:lnTo>
                  <a:pt x="137" y="188"/>
                </a:lnTo>
                <a:lnTo>
                  <a:pt x="123" y="181"/>
                </a:lnTo>
                <a:lnTo>
                  <a:pt x="96" y="157"/>
                </a:lnTo>
                <a:lnTo>
                  <a:pt x="84" y="152"/>
                </a:lnTo>
                <a:lnTo>
                  <a:pt x="79" y="142"/>
                </a:lnTo>
                <a:lnTo>
                  <a:pt x="67" y="133"/>
                </a:lnTo>
                <a:lnTo>
                  <a:pt x="60" y="116"/>
                </a:lnTo>
                <a:lnTo>
                  <a:pt x="51" y="108"/>
                </a:lnTo>
                <a:lnTo>
                  <a:pt x="48" y="101"/>
                </a:lnTo>
                <a:lnTo>
                  <a:pt x="31" y="96"/>
                </a:lnTo>
                <a:lnTo>
                  <a:pt x="7" y="87"/>
                </a:lnTo>
                <a:lnTo>
                  <a:pt x="0" y="80"/>
                </a:lnTo>
                <a:lnTo>
                  <a:pt x="7" y="60"/>
                </a:lnTo>
                <a:lnTo>
                  <a:pt x="15" y="56"/>
                </a:lnTo>
                <a:lnTo>
                  <a:pt x="17" y="51"/>
                </a:lnTo>
                <a:lnTo>
                  <a:pt x="19" y="46"/>
                </a:lnTo>
                <a:lnTo>
                  <a:pt x="17" y="44"/>
                </a:lnTo>
                <a:lnTo>
                  <a:pt x="43" y="32"/>
                </a:lnTo>
                <a:lnTo>
                  <a:pt x="51" y="32"/>
                </a:lnTo>
                <a:lnTo>
                  <a:pt x="51" y="27"/>
                </a:lnTo>
                <a:lnTo>
                  <a:pt x="75" y="17"/>
                </a:lnTo>
                <a:lnTo>
                  <a:pt x="77" y="15"/>
                </a:lnTo>
                <a:lnTo>
                  <a:pt x="79" y="15"/>
                </a:lnTo>
                <a:lnTo>
                  <a:pt x="192" y="0"/>
                </a:lnTo>
                <a:lnTo>
                  <a:pt x="195" y="3"/>
                </a:lnTo>
                <a:lnTo>
                  <a:pt x="192" y="8"/>
                </a:lnTo>
                <a:lnTo>
                  <a:pt x="197" y="10"/>
                </a:lnTo>
                <a:lnTo>
                  <a:pt x="204" y="8"/>
                </a:lnTo>
                <a:lnTo>
                  <a:pt x="221" y="20"/>
                </a:lnTo>
                <a:lnTo>
                  <a:pt x="223" y="34"/>
                </a:lnTo>
                <a:lnTo>
                  <a:pt x="322" y="22"/>
                </a:lnTo>
                <a:lnTo>
                  <a:pt x="435" y="101"/>
                </a:lnTo>
                <a:lnTo>
                  <a:pt x="432" y="104"/>
                </a:lnTo>
                <a:lnTo>
                  <a:pt x="423" y="108"/>
                </a:lnTo>
                <a:lnTo>
                  <a:pt x="416" y="121"/>
                </a:lnTo>
                <a:lnTo>
                  <a:pt x="404" y="135"/>
                </a:lnTo>
                <a:lnTo>
                  <a:pt x="396" y="149"/>
                </a:lnTo>
                <a:lnTo>
                  <a:pt x="392" y="161"/>
                </a:lnTo>
                <a:lnTo>
                  <a:pt x="392" y="173"/>
                </a:lnTo>
                <a:lnTo>
                  <a:pt x="392" y="183"/>
                </a:lnTo>
                <a:lnTo>
                  <a:pt x="389" y="188"/>
                </a:lnTo>
                <a:lnTo>
                  <a:pt x="387" y="193"/>
                </a:lnTo>
                <a:lnTo>
                  <a:pt x="380" y="193"/>
                </a:lnTo>
                <a:lnTo>
                  <a:pt x="375" y="197"/>
                </a:lnTo>
                <a:lnTo>
                  <a:pt x="370" y="205"/>
                </a:lnTo>
                <a:lnTo>
                  <a:pt x="363" y="214"/>
                </a:lnTo>
                <a:lnTo>
                  <a:pt x="358" y="221"/>
                </a:lnTo>
                <a:lnTo>
                  <a:pt x="344" y="231"/>
                </a:lnTo>
                <a:lnTo>
                  <a:pt x="336" y="245"/>
                </a:lnTo>
                <a:lnTo>
                  <a:pt x="329" y="250"/>
                </a:lnTo>
                <a:lnTo>
                  <a:pt x="320" y="260"/>
                </a:lnTo>
                <a:lnTo>
                  <a:pt x="312" y="265"/>
                </a:lnTo>
                <a:lnTo>
                  <a:pt x="308" y="270"/>
                </a:lnTo>
                <a:lnTo>
                  <a:pt x="298" y="274"/>
                </a:lnTo>
                <a:lnTo>
                  <a:pt x="293" y="277"/>
                </a:lnTo>
                <a:lnTo>
                  <a:pt x="291" y="279"/>
                </a:lnTo>
                <a:lnTo>
                  <a:pt x="291" y="282"/>
                </a:lnTo>
                <a:lnTo>
                  <a:pt x="291" y="284"/>
                </a:lnTo>
                <a:lnTo>
                  <a:pt x="286" y="294"/>
                </a:lnTo>
                <a:lnTo>
                  <a:pt x="279" y="298"/>
                </a:lnTo>
                <a:lnTo>
                  <a:pt x="271" y="298"/>
                </a:lnTo>
                <a:lnTo>
                  <a:pt x="271" y="301"/>
                </a:lnTo>
                <a:lnTo>
                  <a:pt x="269" y="303"/>
                </a:lnTo>
                <a:lnTo>
                  <a:pt x="271" y="306"/>
                </a:lnTo>
                <a:lnTo>
                  <a:pt x="274" y="306"/>
                </a:lnTo>
                <a:lnTo>
                  <a:pt x="276" y="308"/>
                </a:lnTo>
                <a:lnTo>
                  <a:pt x="276" y="313"/>
                </a:lnTo>
                <a:lnTo>
                  <a:pt x="271" y="315"/>
                </a:lnTo>
                <a:lnTo>
                  <a:pt x="264" y="322"/>
                </a:lnTo>
                <a:lnTo>
                  <a:pt x="262" y="327"/>
                </a:lnTo>
                <a:lnTo>
                  <a:pt x="262" y="33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Freeform 45">
            <a:extLst>
              <a:ext uri="{FF2B5EF4-FFF2-40B4-BE49-F238E27FC236}">
                <a16:creationId xmlns:a16="http://schemas.microsoft.com/office/drawing/2014/main" id="{03139477-A1BC-A048-98D2-3004F1B6E513}"/>
              </a:ext>
            </a:extLst>
          </p:cNvPr>
          <p:cNvSpPr>
            <a:spLocks/>
          </p:cNvSpPr>
          <p:nvPr/>
        </p:nvSpPr>
        <p:spPr bwMode="auto">
          <a:xfrm>
            <a:off x="9018588" y="4344988"/>
            <a:ext cx="519112" cy="831850"/>
          </a:xfrm>
          <a:custGeom>
            <a:avLst/>
            <a:gdLst>
              <a:gd name="T0" fmla="*/ 0 w 327"/>
              <a:gd name="T1" fmla="*/ 2147483646 h 524"/>
              <a:gd name="T2" fmla="*/ 2147483646 w 327"/>
              <a:gd name="T3" fmla="*/ 2147483646 h 524"/>
              <a:gd name="T4" fmla="*/ 0 w 327"/>
              <a:gd name="T5" fmla="*/ 2147483646 h 524"/>
              <a:gd name="T6" fmla="*/ 2147483646 w 327"/>
              <a:gd name="T7" fmla="*/ 2147483646 h 524"/>
              <a:gd name="T8" fmla="*/ 2147483646 w 327"/>
              <a:gd name="T9" fmla="*/ 2147483646 h 524"/>
              <a:gd name="T10" fmla="*/ 2147483646 w 327"/>
              <a:gd name="T11" fmla="*/ 2147483646 h 524"/>
              <a:gd name="T12" fmla="*/ 2147483646 w 327"/>
              <a:gd name="T13" fmla="*/ 2147483646 h 524"/>
              <a:gd name="T14" fmla="*/ 2147483646 w 327"/>
              <a:gd name="T15" fmla="*/ 2147483646 h 524"/>
              <a:gd name="T16" fmla="*/ 2147483646 w 327"/>
              <a:gd name="T17" fmla="*/ 2147483646 h 524"/>
              <a:gd name="T18" fmla="*/ 2147483646 w 327"/>
              <a:gd name="T19" fmla="*/ 2147483646 h 524"/>
              <a:gd name="T20" fmla="*/ 2147483646 w 327"/>
              <a:gd name="T21" fmla="*/ 2147483646 h 524"/>
              <a:gd name="T22" fmla="*/ 2147483646 w 327"/>
              <a:gd name="T23" fmla="*/ 2147483646 h 524"/>
              <a:gd name="T24" fmla="*/ 2147483646 w 327"/>
              <a:gd name="T25" fmla="*/ 2147483646 h 524"/>
              <a:gd name="T26" fmla="*/ 2147483646 w 327"/>
              <a:gd name="T27" fmla="*/ 2147483646 h 524"/>
              <a:gd name="T28" fmla="*/ 2147483646 w 327"/>
              <a:gd name="T29" fmla="*/ 2147483646 h 524"/>
              <a:gd name="T30" fmla="*/ 2147483646 w 327"/>
              <a:gd name="T31" fmla="*/ 2147483646 h 524"/>
              <a:gd name="T32" fmla="*/ 2147483646 w 327"/>
              <a:gd name="T33" fmla="*/ 2147483646 h 524"/>
              <a:gd name="T34" fmla="*/ 2147483646 w 327"/>
              <a:gd name="T35" fmla="*/ 2147483646 h 524"/>
              <a:gd name="T36" fmla="*/ 2147483646 w 327"/>
              <a:gd name="T37" fmla="*/ 2147483646 h 524"/>
              <a:gd name="T38" fmla="*/ 2147483646 w 327"/>
              <a:gd name="T39" fmla="*/ 2147483646 h 524"/>
              <a:gd name="T40" fmla="*/ 2147483646 w 327"/>
              <a:gd name="T41" fmla="*/ 2147483646 h 524"/>
              <a:gd name="T42" fmla="*/ 2147483646 w 327"/>
              <a:gd name="T43" fmla="*/ 2147483646 h 524"/>
              <a:gd name="T44" fmla="*/ 2147483646 w 327"/>
              <a:gd name="T45" fmla="*/ 2147483646 h 524"/>
              <a:gd name="T46" fmla="*/ 2147483646 w 327"/>
              <a:gd name="T47" fmla="*/ 2147483646 h 524"/>
              <a:gd name="T48" fmla="*/ 2147483646 w 327"/>
              <a:gd name="T49" fmla="*/ 2147483646 h 524"/>
              <a:gd name="T50" fmla="*/ 2147483646 w 327"/>
              <a:gd name="T51" fmla="*/ 2147483646 h 524"/>
              <a:gd name="T52" fmla="*/ 2147483646 w 327"/>
              <a:gd name="T53" fmla="*/ 2147483646 h 524"/>
              <a:gd name="T54" fmla="*/ 2147483646 w 327"/>
              <a:gd name="T55" fmla="*/ 2147483646 h 524"/>
              <a:gd name="T56" fmla="*/ 2147483646 w 327"/>
              <a:gd name="T57" fmla="*/ 2147483646 h 524"/>
              <a:gd name="T58" fmla="*/ 2147483646 w 327"/>
              <a:gd name="T59" fmla="*/ 2147483646 h 524"/>
              <a:gd name="T60" fmla="*/ 2147483646 w 327"/>
              <a:gd name="T61" fmla="*/ 2147483646 h 524"/>
              <a:gd name="T62" fmla="*/ 2147483646 w 327"/>
              <a:gd name="T63" fmla="*/ 2147483646 h 524"/>
              <a:gd name="T64" fmla="*/ 2147483646 w 327"/>
              <a:gd name="T65" fmla="*/ 2147483646 h 524"/>
              <a:gd name="T66" fmla="*/ 2147483646 w 327"/>
              <a:gd name="T67" fmla="*/ 2147483646 h 524"/>
              <a:gd name="T68" fmla="*/ 2147483646 w 327"/>
              <a:gd name="T69" fmla="*/ 2147483646 h 524"/>
              <a:gd name="T70" fmla="*/ 2147483646 w 327"/>
              <a:gd name="T71" fmla="*/ 2147483646 h 524"/>
              <a:gd name="T72" fmla="*/ 2147483646 w 327"/>
              <a:gd name="T73" fmla="*/ 2147483646 h 524"/>
              <a:gd name="T74" fmla="*/ 2147483646 w 327"/>
              <a:gd name="T75" fmla="*/ 2147483646 h 524"/>
              <a:gd name="T76" fmla="*/ 2147483646 w 327"/>
              <a:gd name="T77" fmla="*/ 2147483646 h 524"/>
              <a:gd name="T78" fmla="*/ 2147483646 w 327"/>
              <a:gd name="T79" fmla="*/ 2147483646 h 524"/>
              <a:gd name="T80" fmla="*/ 2147483646 w 327"/>
              <a:gd name="T81" fmla="*/ 2147483646 h 524"/>
              <a:gd name="T82" fmla="*/ 2147483646 w 327"/>
              <a:gd name="T83" fmla="*/ 2147483646 h 524"/>
              <a:gd name="T84" fmla="*/ 2147483646 w 327"/>
              <a:gd name="T85" fmla="*/ 2147483646 h 524"/>
              <a:gd name="T86" fmla="*/ 2147483646 w 327"/>
              <a:gd name="T87" fmla="*/ 2147483646 h 524"/>
              <a:gd name="T88" fmla="*/ 2147483646 w 327"/>
              <a:gd name="T89" fmla="*/ 2147483646 h 524"/>
              <a:gd name="T90" fmla="*/ 2147483646 w 327"/>
              <a:gd name="T91" fmla="*/ 2147483646 h 524"/>
              <a:gd name="T92" fmla="*/ 2147483646 w 327"/>
              <a:gd name="T93" fmla="*/ 2147483646 h 524"/>
              <a:gd name="T94" fmla="*/ 2147483646 w 327"/>
              <a:gd name="T95" fmla="*/ 2147483646 h 524"/>
              <a:gd name="T96" fmla="*/ 2147483646 w 327"/>
              <a:gd name="T97" fmla="*/ 2147483646 h 524"/>
              <a:gd name="T98" fmla="*/ 2147483646 w 327"/>
              <a:gd name="T99" fmla="*/ 2147483646 h 524"/>
              <a:gd name="T100" fmla="*/ 2147483646 w 327"/>
              <a:gd name="T101" fmla="*/ 2147483646 h 524"/>
              <a:gd name="T102" fmla="*/ 2147483646 w 327"/>
              <a:gd name="T103" fmla="*/ 0 h 524"/>
              <a:gd name="T104" fmla="*/ 0 w 327"/>
              <a:gd name="T105" fmla="*/ 2147483646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27" h="524">
                <a:moveTo>
                  <a:pt x="0" y="22"/>
                </a:moveTo>
                <a:lnTo>
                  <a:pt x="8" y="32"/>
                </a:lnTo>
                <a:lnTo>
                  <a:pt x="0" y="347"/>
                </a:lnTo>
                <a:lnTo>
                  <a:pt x="3" y="361"/>
                </a:lnTo>
                <a:lnTo>
                  <a:pt x="22" y="522"/>
                </a:lnTo>
                <a:lnTo>
                  <a:pt x="27" y="517"/>
                </a:lnTo>
                <a:lnTo>
                  <a:pt x="32" y="515"/>
                </a:lnTo>
                <a:lnTo>
                  <a:pt x="46" y="520"/>
                </a:lnTo>
                <a:lnTo>
                  <a:pt x="48" y="512"/>
                </a:lnTo>
                <a:lnTo>
                  <a:pt x="51" y="491"/>
                </a:lnTo>
                <a:lnTo>
                  <a:pt x="58" y="474"/>
                </a:lnTo>
                <a:lnTo>
                  <a:pt x="68" y="491"/>
                </a:lnTo>
                <a:lnTo>
                  <a:pt x="65" y="496"/>
                </a:lnTo>
                <a:lnTo>
                  <a:pt x="70" y="508"/>
                </a:lnTo>
                <a:lnTo>
                  <a:pt x="80" y="522"/>
                </a:lnTo>
                <a:lnTo>
                  <a:pt x="89" y="524"/>
                </a:lnTo>
                <a:lnTo>
                  <a:pt x="97" y="522"/>
                </a:lnTo>
                <a:lnTo>
                  <a:pt x="109" y="510"/>
                </a:lnTo>
                <a:lnTo>
                  <a:pt x="111" y="510"/>
                </a:lnTo>
                <a:lnTo>
                  <a:pt x="116" y="505"/>
                </a:lnTo>
                <a:lnTo>
                  <a:pt x="116" y="503"/>
                </a:lnTo>
                <a:lnTo>
                  <a:pt x="113" y="500"/>
                </a:lnTo>
                <a:lnTo>
                  <a:pt x="109" y="498"/>
                </a:lnTo>
                <a:lnTo>
                  <a:pt x="109" y="496"/>
                </a:lnTo>
                <a:lnTo>
                  <a:pt x="113" y="486"/>
                </a:lnTo>
                <a:lnTo>
                  <a:pt x="111" y="484"/>
                </a:lnTo>
                <a:lnTo>
                  <a:pt x="104" y="476"/>
                </a:lnTo>
                <a:lnTo>
                  <a:pt x="101" y="476"/>
                </a:lnTo>
                <a:lnTo>
                  <a:pt x="97" y="472"/>
                </a:lnTo>
                <a:lnTo>
                  <a:pt x="89" y="462"/>
                </a:lnTo>
                <a:lnTo>
                  <a:pt x="89" y="455"/>
                </a:lnTo>
                <a:lnTo>
                  <a:pt x="92" y="452"/>
                </a:lnTo>
                <a:lnTo>
                  <a:pt x="92" y="450"/>
                </a:lnTo>
                <a:lnTo>
                  <a:pt x="92" y="445"/>
                </a:lnTo>
                <a:lnTo>
                  <a:pt x="327" y="421"/>
                </a:lnTo>
                <a:lnTo>
                  <a:pt x="327" y="416"/>
                </a:lnTo>
                <a:lnTo>
                  <a:pt x="315" y="399"/>
                </a:lnTo>
                <a:lnTo>
                  <a:pt x="317" y="371"/>
                </a:lnTo>
                <a:lnTo>
                  <a:pt x="305" y="347"/>
                </a:lnTo>
                <a:lnTo>
                  <a:pt x="305" y="327"/>
                </a:lnTo>
                <a:lnTo>
                  <a:pt x="310" y="315"/>
                </a:lnTo>
                <a:lnTo>
                  <a:pt x="310" y="301"/>
                </a:lnTo>
                <a:lnTo>
                  <a:pt x="317" y="289"/>
                </a:lnTo>
                <a:lnTo>
                  <a:pt x="320" y="286"/>
                </a:lnTo>
                <a:lnTo>
                  <a:pt x="313" y="277"/>
                </a:lnTo>
                <a:lnTo>
                  <a:pt x="315" y="267"/>
                </a:lnTo>
                <a:lnTo>
                  <a:pt x="310" y="260"/>
                </a:lnTo>
                <a:lnTo>
                  <a:pt x="301" y="255"/>
                </a:lnTo>
                <a:lnTo>
                  <a:pt x="298" y="248"/>
                </a:lnTo>
                <a:lnTo>
                  <a:pt x="293" y="234"/>
                </a:lnTo>
                <a:lnTo>
                  <a:pt x="289" y="226"/>
                </a:lnTo>
                <a:lnTo>
                  <a:pt x="224" y="0"/>
                </a:lnTo>
                <a:lnTo>
                  <a:pt x="0" y="22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Freeform 46">
            <a:extLst>
              <a:ext uri="{FF2B5EF4-FFF2-40B4-BE49-F238E27FC236}">
                <a16:creationId xmlns:a16="http://schemas.microsoft.com/office/drawing/2014/main" id="{1043A9DC-512E-164E-822A-E1A6EDCA03E5}"/>
              </a:ext>
            </a:extLst>
          </p:cNvPr>
          <p:cNvSpPr>
            <a:spLocks/>
          </p:cNvSpPr>
          <p:nvPr/>
        </p:nvSpPr>
        <p:spPr bwMode="auto">
          <a:xfrm>
            <a:off x="8577263" y="4379913"/>
            <a:ext cx="476250" cy="831850"/>
          </a:xfrm>
          <a:custGeom>
            <a:avLst/>
            <a:gdLst>
              <a:gd name="T0" fmla="*/ 2147483646 w 300"/>
              <a:gd name="T1" fmla="*/ 0 h 524"/>
              <a:gd name="T2" fmla="*/ 2147483646 w 300"/>
              <a:gd name="T3" fmla="*/ 2147483646 h 524"/>
              <a:gd name="T4" fmla="*/ 2147483646 w 300"/>
              <a:gd name="T5" fmla="*/ 2147483646 h 524"/>
              <a:gd name="T6" fmla="*/ 2147483646 w 300"/>
              <a:gd name="T7" fmla="*/ 2147483646 h 524"/>
              <a:gd name="T8" fmla="*/ 2147483646 w 300"/>
              <a:gd name="T9" fmla="*/ 2147483646 h 524"/>
              <a:gd name="T10" fmla="*/ 2147483646 w 300"/>
              <a:gd name="T11" fmla="*/ 2147483646 h 524"/>
              <a:gd name="T12" fmla="*/ 2147483646 w 300"/>
              <a:gd name="T13" fmla="*/ 2147483646 h 524"/>
              <a:gd name="T14" fmla="*/ 2147483646 w 300"/>
              <a:gd name="T15" fmla="*/ 2147483646 h 524"/>
              <a:gd name="T16" fmla="*/ 2147483646 w 300"/>
              <a:gd name="T17" fmla="*/ 2147483646 h 524"/>
              <a:gd name="T18" fmla="*/ 2147483646 w 300"/>
              <a:gd name="T19" fmla="*/ 2147483646 h 524"/>
              <a:gd name="T20" fmla="*/ 2147483646 w 300"/>
              <a:gd name="T21" fmla="*/ 2147483646 h 524"/>
              <a:gd name="T22" fmla="*/ 2147483646 w 300"/>
              <a:gd name="T23" fmla="*/ 2147483646 h 524"/>
              <a:gd name="T24" fmla="*/ 2147483646 w 300"/>
              <a:gd name="T25" fmla="*/ 2147483646 h 524"/>
              <a:gd name="T26" fmla="*/ 2147483646 w 300"/>
              <a:gd name="T27" fmla="*/ 2147483646 h 524"/>
              <a:gd name="T28" fmla="*/ 2147483646 w 300"/>
              <a:gd name="T29" fmla="*/ 2147483646 h 524"/>
              <a:gd name="T30" fmla="*/ 2147483646 w 300"/>
              <a:gd name="T31" fmla="*/ 2147483646 h 524"/>
              <a:gd name="T32" fmla="*/ 2147483646 w 300"/>
              <a:gd name="T33" fmla="*/ 2147483646 h 524"/>
              <a:gd name="T34" fmla="*/ 2147483646 w 300"/>
              <a:gd name="T35" fmla="*/ 2147483646 h 524"/>
              <a:gd name="T36" fmla="*/ 2147483646 w 300"/>
              <a:gd name="T37" fmla="*/ 2147483646 h 524"/>
              <a:gd name="T38" fmla="*/ 2147483646 w 300"/>
              <a:gd name="T39" fmla="*/ 2147483646 h 524"/>
              <a:gd name="T40" fmla="*/ 2147483646 w 300"/>
              <a:gd name="T41" fmla="*/ 2147483646 h 524"/>
              <a:gd name="T42" fmla="*/ 2147483646 w 300"/>
              <a:gd name="T43" fmla="*/ 2147483646 h 524"/>
              <a:gd name="T44" fmla="*/ 2147483646 w 300"/>
              <a:gd name="T45" fmla="*/ 2147483646 h 524"/>
              <a:gd name="T46" fmla="*/ 2147483646 w 300"/>
              <a:gd name="T47" fmla="*/ 2147483646 h 524"/>
              <a:gd name="T48" fmla="*/ 2147483646 w 300"/>
              <a:gd name="T49" fmla="*/ 2147483646 h 524"/>
              <a:gd name="T50" fmla="*/ 2147483646 w 300"/>
              <a:gd name="T51" fmla="*/ 2147483646 h 524"/>
              <a:gd name="T52" fmla="*/ 2147483646 w 300"/>
              <a:gd name="T53" fmla="*/ 2147483646 h 524"/>
              <a:gd name="T54" fmla="*/ 2147483646 w 300"/>
              <a:gd name="T55" fmla="*/ 2147483646 h 524"/>
              <a:gd name="T56" fmla="*/ 2147483646 w 300"/>
              <a:gd name="T57" fmla="*/ 2147483646 h 524"/>
              <a:gd name="T58" fmla="*/ 2147483646 w 300"/>
              <a:gd name="T59" fmla="*/ 2147483646 h 524"/>
              <a:gd name="T60" fmla="*/ 2147483646 w 300"/>
              <a:gd name="T61" fmla="*/ 2147483646 h 524"/>
              <a:gd name="T62" fmla="*/ 2147483646 w 300"/>
              <a:gd name="T63" fmla="*/ 2147483646 h 524"/>
              <a:gd name="T64" fmla="*/ 2147483646 w 300"/>
              <a:gd name="T65" fmla="*/ 2147483646 h 524"/>
              <a:gd name="T66" fmla="*/ 2147483646 w 300"/>
              <a:gd name="T67" fmla="*/ 2147483646 h 524"/>
              <a:gd name="T68" fmla="*/ 0 w 300"/>
              <a:gd name="T69" fmla="*/ 2147483646 h 524"/>
              <a:gd name="T70" fmla="*/ 2147483646 w 300"/>
              <a:gd name="T71" fmla="*/ 2147483646 h 524"/>
              <a:gd name="T72" fmla="*/ 2147483646 w 300"/>
              <a:gd name="T73" fmla="*/ 2147483646 h 524"/>
              <a:gd name="T74" fmla="*/ 2147483646 w 300"/>
              <a:gd name="T75" fmla="*/ 2147483646 h 524"/>
              <a:gd name="T76" fmla="*/ 2147483646 w 300"/>
              <a:gd name="T77" fmla="*/ 2147483646 h 524"/>
              <a:gd name="T78" fmla="*/ 2147483646 w 300"/>
              <a:gd name="T79" fmla="*/ 2147483646 h 524"/>
              <a:gd name="T80" fmla="*/ 2147483646 w 300"/>
              <a:gd name="T81" fmla="*/ 2147483646 h 524"/>
              <a:gd name="T82" fmla="*/ 2147483646 w 300"/>
              <a:gd name="T83" fmla="*/ 2147483646 h 524"/>
              <a:gd name="T84" fmla="*/ 2147483646 w 300"/>
              <a:gd name="T85" fmla="*/ 2147483646 h 524"/>
              <a:gd name="T86" fmla="*/ 2147483646 w 300"/>
              <a:gd name="T87" fmla="*/ 2147483646 h 524"/>
              <a:gd name="T88" fmla="*/ 2147483646 w 300"/>
              <a:gd name="T89" fmla="*/ 2147483646 h 524"/>
              <a:gd name="T90" fmla="*/ 2147483646 w 300"/>
              <a:gd name="T91" fmla="*/ 2147483646 h 524"/>
              <a:gd name="T92" fmla="*/ 2147483646 w 300"/>
              <a:gd name="T93" fmla="*/ 2147483646 h 524"/>
              <a:gd name="T94" fmla="*/ 2147483646 w 300"/>
              <a:gd name="T95" fmla="*/ 2147483646 h 524"/>
              <a:gd name="T96" fmla="*/ 2147483646 w 300"/>
              <a:gd name="T97" fmla="*/ 2147483646 h 524"/>
              <a:gd name="T98" fmla="*/ 2147483646 w 300"/>
              <a:gd name="T99" fmla="*/ 2147483646 h 524"/>
              <a:gd name="T100" fmla="*/ 2147483646 w 300"/>
              <a:gd name="T101" fmla="*/ 2147483646 h 524"/>
              <a:gd name="T102" fmla="*/ 2147483646 w 300"/>
              <a:gd name="T103" fmla="*/ 2147483646 h 524"/>
              <a:gd name="T104" fmla="*/ 2147483646 w 300"/>
              <a:gd name="T105" fmla="*/ 0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00" h="524">
                <a:moveTo>
                  <a:pt x="278" y="0"/>
                </a:moveTo>
                <a:lnTo>
                  <a:pt x="98" y="12"/>
                </a:lnTo>
                <a:lnTo>
                  <a:pt x="96" y="17"/>
                </a:lnTo>
                <a:lnTo>
                  <a:pt x="79" y="34"/>
                </a:lnTo>
                <a:lnTo>
                  <a:pt x="74" y="48"/>
                </a:lnTo>
                <a:lnTo>
                  <a:pt x="74" y="67"/>
                </a:lnTo>
                <a:lnTo>
                  <a:pt x="72" y="77"/>
                </a:lnTo>
                <a:lnTo>
                  <a:pt x="58" y="87"/>
                </a:lnTo>
                <a:lnTo>
                  <a:pt x="46" y="101"/>
                </a:lnTo>
                <a:lnTo>
                  <a:pt x="43" y="106"/>
                </a:lnTo>
                <a:lnTo>
                  <a:pt x="43" y="120"/>
                </a:lnTo>
                <a:lnTo>
                  <a:pt x="33" y="130"/>
                </a:lnTo>
                <a:lnTo>
                  <a:pt x="33" y="139"/>
                </a:lnTo>
                <a:lnTo>
                  <a:pt x="29" y="154"/>
                </a:lnTo>
                <a:lnTo>
                  <a:pt x="19" y="168"/>
                </a:lnTo>
                <a:lnTo>
                  <a:pt x="24" y="185"/>
                </a:lnTo>
                <a:lnTo>
                  <a:pt x="31" y="195"/>
                </a:lnTo>
                <a:lnTo>
                  <a:pt x="33" y="204"/>
                </a:lnTo>
                <a:lnTo>
                  <a:pt x="36" y="209"/>
                </a:lnTo>
                <a:lnTo>
                  <a:pt x="36" y="212"/>
                </a:lnTo>
                <a:lnTo>
                  <a:pt x="31" y="216"/>
                </a:lnTo>
                <a:lnTo>
                  <a:pt x="29" y="226"/>
                </a:lnTo>
                <a:lnTo>
                  <a:pt x="29" y="231"/>
                </a:lnTo>
                <a:lnTo>
                  <a:pt x="29" y="240"/>
                </a:lnTo>
                <a:lnTo>
                  <a:pt x="41" y="262"/>
                </a:lnTo>
                <a:lnTo>
                  <a:pt x="43" y="281"/>
                </a:lnTo>
                <a:lnTo>
                  <a:pt x="48" y="293"/>
                </a:lnTo>
                <a:lnTo>
                  <a:pt x="53" y="298"/>
                </a:lnTo>
                <a:lnTo>
                  <a:pt x="53" y="310"/>
                </a:lnTo>
                <a:lnTo>
                  <a:pt x="43" y="315"/>
                </a:lnTo>
                <a:lnTo>
                  <a:pt x="38" y="320"/>
                </a:lnTo>
                <a:lnTo>
                  <a:pt x="33" y="341"/>
                </a:lnTo>
                <a:lnTo>
                  <a:pt x="17" y="368"/>
                </a:lnTo>
                <a:lnTo>
                  <a:pt x="2" y="413"/>
                </a:lnTo>
                <a:lnTo>
                  <a:pt x="0" y="447"/>
                </a:lnTo>
                <a:lnTo>
                  <a:pt x="168" y="440"/>
                </a:lnTo>
                <a:lnTo>
                  <a:pt x="173" y="445"/>
                </a:lnTo>
                <a:lnTo>
                  <a:pt x="168" y="462"/>
                </a:lnTo>
                <a:lnTo>
                  <a:pt x="168" y="486"/>
                </a:lnTo>
                <a:lnTo>
                  <a:pt x="187" y="502"/>
                </a:lnTo>
                <a:lnTo>
                  <a:pt x="190" y="522"/>
                </a:lnTo>
                <a:lnTo>
                  <a:pt x="202" y="524"/>
                </a:lnTo>
                <a:lnTo>
                  <a:pt x="221" y="507"/>
                </a:lnTo>
                <a:lnTo>
                  <a:pt x="262" y="495"/>
                </a:lnTo>
                <a:lnTo>
                  <a:pt x="271" y="500"/>
                </a:lnTo>
                <a:lnTo>
                  <a:pt x="286" y="495"/>
                </a:lnTo>
                <a:lnTo>
                  <a:pt x="288" y="498"/>
                </a:lnTo>
                <a:lnTo>
                  <a:pt x="298" y="500"/>
                </a:lnTo>
                <a:lnTo>
                  <a:pt x="300" y="500"/>
                </a:lnTo>
                <a:lnTo>
                  <a:pt x="281" y="339"/>
                </a:lnTo>
                <a:lnTo>
                  <a:pt x="278" y="325"/>
                </a:lnTo>
                <a:lnTo>
                  <a:pt x="286" y="10"/>
                </a:lnTo>
                <a:lnTo>
                  <a:pt x="278" y="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Freeform 47">
            <a:extLst>
              <a:ext uri="{FF2B5EF4-FFF2-40B4-BE49-F238E27FC236}">
                <a16:creationId xmlns:a16="http://schemas.microsoft.com/office/drawing/2014/main" id="{4323E1EA-EBA2-5148-8C39-4D89D6FF1E26}"/>
              </a:ext>
            </a:extLst>
          </p:cNvPr>
          <p:cNvSpPr>
            <a:spLocks/>
          </p:cNvSpPr>
          <p:nvPr/>
        </p:nvSpPr>
        <p:spPr bwMode="auto">
          <a:xfrm>
            <a:off x="8126413" y="4140200"/>
            <a:ext cx="671512" cy="617538"/>
          </a:xfrm>
          <a:custGeom>
            <a:avLst/>
            <a:gdLst>
              <a:gd name="T0" fmla="*/ 0 w 423"/>
              <a:gd name="T1" fmla="*/ 2147483646 h 389"/>
              <a:gd name="T2" fmla="*/ 2147483646 w 423"/>
              <a:gd name="T3" fmla="*/ 0 h 389"/>
              <a:gd name="T4" fmla="*/ 2147483646 w 423"/>
              <a:gd name="T5" fmla="*/ 2147483646 h 389"/>
              <a:gd name="T6" fmla="*/ 2147483646 w 423"/>
              <a:gd name="T7" fmla="*/ 2147483646 h 389"/>
              <a:gd name="T8" fmla="*/ 2147483646 w 423"/>
              <a:gd name="T9" fmla="*/ 2147483646 h 389"/>
              <a:gd name="T10" fmla="*/ 2147483646 w 423"/>
              <a:gd name="T11" fmla="*/ 2147483646 h 389"/>
              <a:gd name="T12" fmla="*/ 2147483646 w 423"/>
              <a:gd name="T13" fmla="*/ 2147483646 h 389"/>
              <a:gd name="T14" fmla="*/ 2147483646 w 423"/>
              <a:gd name="T15" fmla="*/ 2147483646 h 389"/>
              <a:gd name="T16" fmla="*/ 2147483646 w 423"/>
              <a:gd name="T17" fmla="*/ 2147483646 h 389"/>
              <a:gd name="T18" fmla="*/ 2147483646 w 423"/>
              <a:gd name="T19" fmla="*/ 2147483646 h 389"/>
              <a:gd name="T20" fmla="*/ 2147483646 w 423"/>
              <a:gd name="T21" fmla="*/ 2147483646 h 389"/>
              <a:gd name="T22" fmla="*/ 2147483646 w 423"/>
              <a:gd name="T23" fmla="*/ 2147483646 h 389"/>
              <a:gd name="T24" fmla="*/ 2147483646 w 423"/>
              <a:gd name="T25" fmla="*/ 2147483646 h 389"/>
              <a:gd name="T26" fmla="*/ 2147483646 w 423"/>
              <a:gd name="T27" fmla="*/ 2147483646 h 389"/>
              <a:gd name="T28" fmla="*/ 2147483646 w 423"/>
              <a:gd name="T29" fmla="*/ 2147483646 h 389"/>
              <a:gd name="T30" fmla="*/ 2147483646 w 423"/>
              <a:gd name="T31" fmla="*/ 2147483646 h 389"/>
              <a:gd name="T32" fmla="*/ 2147483646 w 423"/>
              <a:gd name="T33" fmla="*/ 2147483646 h 389"/>
              <a:gd name="T34" fmla="*/ 2147483646 w 423"/>
              <a:gd name="T35" fmla="*/ 2147483646 h 389"/>
              <a:gd name="T36" fmla="*/ 2147483646 w 423"/>
              <a:gd name="T37" fmla="*/ 2147483646 h 389"/>
              <a:gd name="T38" fmla="*/ 2147483646 w 423"/>
              <a:gd name="T39" fmla="*/ 2147483646 h 389"/>
              <a:gd name="T40" fmla="*/ 2147483646 w 423"/>
              <a:gd name="T41" fmla="*/ 2147483646 h 389"/>
              <a:gd name="T42" fmla="*/ 2147483646 w 423"/>
              <a:gd name="T43" fmla="*/ 2147483646 h 389"/>
              <a:gd name="T44" fmla="*/ 2147483646 w 423"/>
              <a:gd name="T45" fmla="*/ 2147483646 h 389"/>
              <a:gd name="T46" fmla="*/ 2147483646 w 423"/>
              <a:gd name="T47" fmla="*/ 2147483646 h 389"/>
              <a:gd name="T48" fmla="*/ 2147483646 w 423"/>
              <a:gd name="T49" fmla="*/ 2147483646 h 389"/>
              <a:gd name="T50" fmla="*/ 2147483646 w 423"/>
              <a:gd name="T51" fmla="*/ 2147483646 h 389"/>
              <a:gd name="T52" fmla="*/ 2147483646 w 423"/>
              <a:gd name="T53" fmla="*/ 2147483646 h 389"/>
              <a:gd name="T54" fmla="*/ 2147483646 w 423"/>
              <a:gd name="T55" fmla="*/ 2147483646 h 389"/>
              <a:gd name="T56" fmla="*/ 2147483646 w 423"/>
              <a:gd name="T57" fmla="*/ 2147483646 h 389"/>
              <a:gd name="T58" fmla="*/ 2147483646 w 423"/>
              <a:gd name="T59" fmla="*/ 2147483646 h 389"/>
              <a:gd name="T60" fmla="*/ 2147483646 w 423"/>
              <a:gd name="T61" fmla="*/ 2147483646 h 389"/>
              <a:gd name="T62" fmla="*/ 2147483646 w 423"/>
              <a:gd name="T63" fmla="*/ 2147483646 h 389"/>
              <a:gd name="T64" fmla="*/ 2147483646 w 423"/>
              <a:gd name="T65" fmla="*/ 2147483646 h 389"/>
              <a:gd name="T66" fmla="*/ 2147483646 w 423"/>
              <a:gd name="T67" fmla="*/ 2147483646 h 389"/>
              <a:gd name="T68" fmla="*/ 2147483646 w 423"/>
              <a:gd name="T69" fmla="*/ 2147483646 h 389"/>
              <a:gd name="T70" fmla="*/ 2147483646 w 423"/>
              <a:gd name="T71" fmla="*/ 2147483646 h 389"/>
              <a:gd name="T72" fmla="*/ 2147483646 w 423"/>
              <a:gd name="T73" fmla="*/ 2147483646 h 389"/>
              <a:gd name="T74" fmla="*/ 2147483646 w 423"/>
              <a:gd name="T75" fmla="*/ 2147483646 h 389"/>
              <a:gd name="T76" fmla="*/ 2147483646 w 423"/>
              <a:gd name="T77" fmla="*/ 2147483646 h 389"/>
              <a:gd name="T78" fmla="*/ 2147483646 w 423"/>
              <a:gd name="T79" fmla="*/ 2147483646 h 389"/>
              <a:gd name="T80" fmla="*/ 2147483646 w 423"/>
              <a:gd name="T81" fmla="*/ 2147483646 h 389"/>
              <a:gd name="T82" fmla="*/ 2147483646 w 423"/>
              <a:gd name="T83" fmla="*/ 2147483646 h 389"/>
              <a:gd name="T84" fmla="*/ 2147483646 w 423"/>
              <a:gd name="T85" fmla="*/ 2147483646 h 389"/>
              <a:gd name="T86" fmla="*/ 2147483646 w 423"/>
              <a:gd name="T87" fmla="*/ 2147483646 h 389"/>
              <a:gd name="T88" fmla="*/ 2147483646 w 423"/>
              <a:gd name="T89" fmla="*/ 2147483646 h 389"/>
              <a:gd name="T90" fmla="*/ 2147483646 w 423"/>
              <a:gd name="T91" fmla="*/ 2147483646 h 389"/>
              <a:gd name="T92" fmla="*/ 2147483646 w 423"/>
              <a:gd name="T93" fmla="*/ 2147483646 h 389"/>
              <a:gd name="T94" fmla="*/ 2147483646 w 423"/>
              <a:gd name="T95" fmla="*/ 2147483646 h 389"/>
              <a:gd name="T96" fmla="*/ 0 w 423"/>
              <a:gd name="T97" fmla="*/ 2147483646 h 3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23" h="389">
                <a:moveTo>
                  <a:pt x="0" y="16"/>
                </a:moveTo>
                <a:lnTo>
                  <a:pt x="380" y="0"/>
                </a:lnTo>
                <a:lnTo>
                  <a:pt x="380" y="4"/>
                </a:lnTo>
                <a:lnTo>
                  <a:pt x="387" y="9"/>
                </a:lnTo>
                <a:lnTo>
                  <a:pt x="390" y="19"/>
                </a:lnTo>
                <a:lnTo>
                  <a:pt x="390" y="28"/>
                </a:lnTo>
                <a:lnTo>
                  <a:pt x="378" y="38"/>
                </a:lnTo>
                <a:lnTo>
                  <a:pt x="368" y="48"/>
                </a:lnTo>
                <a:lnTo>
                  <a:pt x="366" y="57"/>
                </a:lnTo>
                <a:lnTo>
                  <a:pt x="423" y="53"/>
                </a:lnTo>
                <a:lnTo>
                  <a:pt x="421" y="57"/>
                </a:lnTo>
                <a:lnTo>
                  <a:pt x="423" y="62"/>
                </a:lnTo>
                <a:lnTo>
                  <a:pt x="418" y="72"/>
                </a:lnTo>
                <a:lnTo>
                  <a:pt x="409" y="84"/>
                </a:lnTo>
                <a:lnTo>
                  <a:pt x="404" y="105"/>
                </a:lnTo>
                <a:lnTo>
                  <a:pt x="392" y="120"/>
                </a:lnTo>
                <a:lnTo>
                  <a:pt x="394" y="134"/>
                </a:lnTo>
                <a:lnTo>
                  <a:pt x="394" y="153"/>
                </a:lnTo>
                <a:lnTo>
                  <a:pt x="390" y="153"/>
                </a:lnTo>
                <a:lnTo>
                  <a:pt x="382" y="163"/>
                </a:lnTo>
                <a:lnTo>
                  <a:pt x="380" y="168"/>
                </a:lnTo>
                <a:lnTo>
                  <a:pt x="363" y="185"/>
                </a:lnTo>
                <a:lnTo>
                  <a:pt x="358" y="199"/>
                </a:lnTo>
                <a:lnTo>
                  <a:pt x="358" y="218"/>
                </a:lnTo>
                <a:lnTo>
                  <a:pt x="356" y="228"/>
                </a:lnTo>
                <a:lnTo>
                  <a:pt x="342" y="238"/>
                </a:lnTo>
                <a:lnTo>
                  <a:pt x="330" y="252"/>
                </a:lnTo>
                <a:lnTo>
                  <a:pt x="327" y="257"/>
                </a:lnTo>
                <a:lnTo>
                  <a:pt x="327" y="271"/>
                </a:lnTo>
                <a:lnTo>
                  <a:pt x="317" y="281"/>
                </a:lnTo>
                <a:lnTo>
                  <a:pt x="317" y="290"/>
                </a:lnTo>
                <a:lnTo>
                  <a:pt x="313" y="305"/>
                </a:lnTo>
                <a:lnTo>
                  <a:pt x="303" y="319"/>
                </a:lnTo>
                <a:lnTo>
                  <a:pt x="308" y="336"/>
                </a:lnTo>
                <a:lnTo>
                  <a:pt x="315" y="346"/>
                </a:lnTo>
                <a:lnTo>
                  <a:pt x="317" y="355"/>
                </a:lnTo>
                <a:lnTo>
                  <a:pt x="320" y="360"/>
                </a:lnTo>
                <a:lnTo>
                  <a:pt x="320" y="363"/>
                </a:lnTo>
                <a:lnTo>
                  <a:pt x="315" y="367"/>
                </a:lnTo>
                <a:lnTo>
                  <a:pt x="313" y="377"/>
                </a:lnTo>
                <a:lnTo>
                  <a:pt x="313" y="382"/>
                </a:lnTo>
                <a:lnTo>
                  <a:pt x="56" y="389"/>
                </a:lnTo>
                <a:lnTo>
                  <a:pt x="56" y="334"/>
                </a:lnTo>
                <a:lnTo>
                  <a:pt x="41" y="329"/>
                </a:lnTo>
                <a:lnTo>
                  <a:pt x="29" y="334"/>
                </a:lnTo>
                <a:lnTo>
                  <a:pt x="25" y="334"/>
                </a:lnTo>
                <a:lnTo>
                  <a:pt x="13" y="324"/>
                </a:lnTo>
                <a:lnTo>
                  <a:pt x="15" y="134"/>
                </a:lnTo>
                <a:lnTo>
                  <a:pt x="0" y="16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2" name="Freeform 48">
            <a:extLst>
              <a:ext uri="{FF2B5EF4-FFF2-40B4-BE49-F238E27FC236}">
                <a16:creationId xmlns:a16="http://schemas.microsoft.com/office/drawing/2014/main" id="{B7EC5C9E-4BBE-C144-A24D-7BBD6F5AB913}"/>
              </a:ext>
            </a:extLst>
          </p:cNvPr>
          <p:cNvSpPr>
            <a:spLocks/>
          </p:cNvSpPr>
          <p:nvPr/>
        </p:nvSpPr>
        <p:spPr bwMode="auto">
          <a:xfrm>
            <a:off x="8215313" y="4746625"/>
            <a:ext cx="765175" cy="666750"/>
          </a:xfrm>
          <a:custGeom>
            <a:avLst/>
            <a:gdLst>
              <a:gd name="T0" fmla="*/ 2147483646 w 482"/>
              <a:gd name="T1" fmla="*/ 2147483646 h 420"/>
              <a:gd name="T2" fmla="*/ 2147483646 w 482"/>
              <a:gd name="T3" fmla="*/ 2147483646 h 420"/>
              <a:gd name="T4" fmla="*/ 2147483646 w 482"/>
              <a:gd name="T5" fmla="*/ 2147483646 h 420"/>
              <a:gd name="T6" fmla="*/ 2147483646 w 482"/>
              <a:gd name="T7" fmla="*/ 2147483646 h 420"/>
              <a:gd name="T8" fmla="*/ 2147483646 w 482"/>
              <a:gd name="T9" fmla="*/ 2147483646 h 420"/>
              <a:gd name="T10" fmla="*/ 2147483646 w 482"/>
              <a:gd name="T11" fmla="*/ 2147483646 h 420"/>
              <a:gd name="T12" fmla="*/ 2147483646 w 482"/>
              <a:gd name="T13" fmla="*/ 2147483646 h 420"/>
              <a:gd name="T14" fmla="*/ 2147483646 w 482"/>
              <a:gd name="T15" fmla="*/ 2147483646 h 420"/>
              <a:gd name="T16" fmla="*/ 2147483646 w 482"/>
              <a:gd name="T17" fmla="*/ 2147483646 h 420"/>
              <a:gd name="T18" fmla="*/ 2147483646 w 482"/>
              <a:gd name="T19" fmla="*/ 2147483646 h 420"/>
              <a:gd name="T20" fmla="*/ 2147483646 w 482"/>
              <a:gd name="T21" fmla="*/ 2147483646 h 420"/>
              <a:gd name="T22" fmla="*/ 2147483646 w 482"/>
              <a:gd name="T23" fmla="*/ 2147483646 h 420"/>
              <a:gd name="T24" fmla="*/ 2147483646 w 482"/>
              <a:gd name="T25" fmla="*/ 2147483646 h 420"/>
              <a:gd name="T26" fmla="*/ 2147483646 w 482"/>
              <a:gd name="T27" fmla="*/ 2147483646 h 420"/>
              <a:gd name="T28" fmla="*/ 2147483646 w 482"/>
              <a:gd name="T29" fmla="*/ 2147483646 h 420"/>
              <a:gd name="T30" fmla="*/ 2147483646 w 482"/>
              <a:gd name="T31" fmla="*/ 2147483646 h 420"/>
              <a:gd name="T32" fmla="*/ 2147483646 w 482"/>
              <a:gd name="T33" fmla="*/ 2147483646 h 420"/>
              <a:gd name="T34" fmla="*/ 2147483646 w 482"/>
              <a:gd name="T35" fmla="*/ 2147483646 h 420"/>
              <a:gd name="T36" fmla="*/ 2147483646 w 482"/>
              <a:gd name="T37" fmla="*/ 2147483646 h 420"/>
              <a:gd name="T38" fmla="*/ 2147483646 w 482"/>
              <a:gd name="T39" fmla="*/ 2147483646 h 420"/>
              <a:gd name="T40" fmla="*/ 2147483646 w 482"/>
              <a:gd name="T41" fmla="*/ 2147483646 h 420"/>
              <a:gd name="T42" fmla="*/ 2147483646 w 482"/>
              <a:gd name="T43" fmla="*/ 2147483646 h 420"/>
              <a:gd name="T44" fmla="*/ 2147483646 w 482"/>
              <a:gd name="T45" fmla="*/ 2147483646 h 420"/>
              <a:gd name="T46" fmla="*/ 2147483646 w 482"/>
              <a:gd name="T47" fmla="*/ 2147483646 h 420"/>
              <a:gd name="T48" fmla="*/ 2147483646 w 482"/>
              <a:gd name="T49" fmla="*/ 2147483646 h 420"/>
              <a:gd name="T50" fmla="*/ 2147483646 w 482"/>
              <a:gd name="T51" fmla="*/ 2147483646 h 420"/>
              <a:gd name="T52" fmla="*/ 2147483646 w 482"/>
              <a:gd name="T53" fmla="*/ 2147483646 h 420"/>
              <a:gd name="T54" fmla="*/ 2147483646 w 482"/>
              <a:gd name="T55" fmla="*/ 2147483646 h 420"/>
              <a:gd name="T56" fmla="*/ 2147483646 w 482"/>
              <a:gd name="T57" fmla="*/ 2147483646 h 420"/>
              <a:gd name="T58" fmla="*/ 2147483646 w 482"/>
              <a:gd name="T59" fmla="*/ 2147483646 h 420"/>
              <a:gd name="T60" fmla="*/ 2147483646 w 482"/>
              <a:gd name="T61" fmla="*/ 2147483646 h 420"/>
              <a:gd name="T62" fmla="*/ 2147483646 w 482"/>
              <a:gd name="T63" fmla="*/ 2147483646 h 420"/>
              <a:gd name="T64" fmla="*/ 2147483646 w 482"/>
              <a:gd name="T65" fmla="*/ 2147483646 h 420"/>
              <a:gd name="T66" fmla="*/ 2147483646 w 482"/>
              <a:gd name="T67" fmla="*/ 2147483646 h 420"/>
              <a:gd name="T68" fmla="*/ 2147483646 w 482"/>
              <a:gd name="T69" fmla="*/ 2147483646 h 420"/>
              <a:gd name="T70" fmla="*/ 2147483646 w 482"/>
              <a:gd name="T71" fmla="*/ 2147483646 h 420"/>
              <a:gd name="T72" fmla="*/ 2147483646 w 482"/>
              <a:gd name="T73" fmla="*/ 2147483646 h 420"/>
              <a:gd name="T74" fmla="*/ 2147483646 w 482"/>
              <a:gd name="T75" fmla="*/ 2147483646 h 420"/>
              <a:gd name="T76" fmla="*/ 2147483646 w 482"/>
              <a:gd name="T77" fmla="*/ 2147483646 h 420"/>
              <a:gd name="T78" fmla="*/ 2147483646 w 482"/>
              <a:gd name="T79" fmla="*/ 2147483646 h 420"/>
              <a:gd name="T80" fmla="*/ 2147483646 w 482"/>
              <a:gd name="T81" fmla="*/ 2147483646 h 420"/>
              <a:gd name="T82" fmla="*/ 2147483646 w 482"/>
              <a:gd name="T83" fmla="*/ 2147483646 h 4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2" h="420">
                <a:moveTo>
                  <a:pt x="0" y="7"/>
                </a:moveTo>
                <a:lnTo>
                  <a:pt x="257" y="0"/>
                </a:lnTo>
                <a:lnTo>
                  <a:pt x="257" y="9"/>
                </a:lnTo>
                <a:lnTo>
                  <a:pt x="269" y="31"/>
                </a:lnTo>
                <a:lnTo>
                  <a:pt x="271" y="50"/>
                </a:lnTo>
                <a:lnTo>
                  <a:pt x="276" y="62"/>
                </a:lnTo>
                <a:lnTo>
                  <a:pt x="281" y="67"/>
                </a:lnTo>
                <a:lnTo>
                  <a:pt x="281" y="79"/>
                </a:lnTo>
                <a:lnTo>
                  <a:pt x="271" y="84"/>
                </a:lnTo>
                <a:lnTo>
                  <a:pt x="266" y="89"/>
                </a:lnTo>
                <a:lnTo>
                  <a:pt x="261" y="110"/>
                </a:lnTo>
                <a:lnTo>
                  <a:pt x="245" y="137"/>
                </a:lnTo>
                <a:lnTo>
                  <a:pt x="230" y="182"/>
                </a:lnTo>
                <a:lnTo>
                  <a:pt x="228" y="216"/>
                </a:lnTo>
                <a:lnTo>
                  <a:pt x="396" y="209"/>
                </a:lnTo>
                <a:lnTo>
                  <a:pt x="401" y="214"/>
                </a:lnTo>
                <a:lnTo>
                  <a:pt x="396" y="231"/>
                </a:lnTo>
                <a:lnTo>
                  <a:pt x="396" y="255"/>
                </a:lnTo>
                <a:lnTo>
                  <a:pt x="415" y="271"/>
                </a:lnTo>
                <a:lnTo>
                  <a:pt x="418" y="291"/>
                </a:lnTo>
                <a:lnTo>
                  <a:pt x="394" y="286"/>
                </a:lnTo>
                <a:lnTo>
                  <a:pt x="372" y="276"/>
                </a:lnTo>
                <a:lnTo>
                  <a:pt x="367" y="276"/>
                </a:lnTo>
                <a:lnTo>
                  <a:pt x="360" y="279"/>
                </a:lnTo>
                <a:lnTo>
                  <a:pt x="346" y="293"/>
                </a:lnTo>
                <a:lnTo>
                  <a:pt x="343" y="300"/>
                </a:lnTo>
                <a:lnTo>
                  <a:pt x="350" y="310"/>
                </a:lnTo>
                <a:lnTo>
                  <a:pt x="360" y="312"/>
                </a:lnTo>
                <a:lnTo>
                  <a:pt x="377" y="310"/>
                </a:lnTo>
                <a:lnTo>
                  <a:pt x="386" y="303"/>
                </a:lnTo>
                <a:lnTo>
                  <a:pt x="394" y="300"/>
                </a:lnTo>
                <a:lnTo>
                  <a:pt x="406" y="300"/>
                </a:lnTo>
                <a:lnTo>
                  <a:pt x="410" y="300"/>
                </a:lnTo>
                <a:lnTo>
                  <a:pt x="410" y="303"/>
                </a:lnTo>
                <a:lnTo>
                  <a:pt x="408" y="307"/>
                </a:lnTo>
                <a:lnTo>
                  <a:pt x="401" y="312"/>
                </a:lnTo>
                <a:lnTo>
                  <a:pt x="403" y="319"/>
                </a:lnTo>
                <a:lnTo>
                  <a:pt x="410" y="324"/>
                </a:lnTo>
                <a:lnTo>
                  <a:pt x="415" y="324"/>
                </a:lnTo>
                <a:lnTo>
                  <a:pt x="420" y="322"/>
                </a:lnTo>
                <a:lnTo>
                  <a:pt x="427" y="307"/>
                </a:lnTo>
                <a:lnTo>
                  <a:pt x="446" y="300"/>
                </a:lnTo>
                <a:lnTo>
                  <a:pt x="451" y="298"/>
                </a:lnTo>
                <a:lnTo>
                  <a:pt x="456" y="298"/>
                </a:lnTo>
                <a:lnTo>
                  <a:pt x="461" y="303"/>
                </a:lnTo>
                <a:lnTo>
                  <a:pt x="458" y="310"/>
                </a:lnTo>
                <a:lnTo>
                  <a:pt x="461" y="315"/>
                </a:lnTo>
                <a:lnTo>
                  <a:pt x="458" y="319"/>
                </a:lnTo>
                <a:lnTo>
                  <a:pt x="451" y="327"/>
                </a:lnTo>
                <a:lnTo>
                  <a:pt x="437" y="343"/>
                </a:lnTo>
                <a:lnTo>
                  <a:pt x="422" y="353"/>
                </a:lnTo>
                <a:lnTo>
                  <a:pt x="422" y="363"/>
                </a:lnTo>
                <a:lnTo>
                  <a:pt x="427" y="372"/>
                </a:lnTo>
                <a:lnTo>
                  <a:pt x="446" y="382"/>
                </a:lnTo>
                <a:lnTo>
                  <a:pt x="478" y="394"/>
                </a:lnTo>
                <a:lnTo>
                  <a:pt x="482" y="401"/>
                </a:lnTo>
                <a:lnTo>
                  <a:pt x="480" y="408"/>
                </a:lnTo>
                <a:lnTo>
                  <a:pt x="473" y="411"/>
                </a:lnTo>
                <a:lnTo>
                  <a:pt x="449" y="420"/>
                </a:lnTo>
                <a:lnTo>
                  <a:pt x="446" y="401"/>
                </a:lnTo>
                <a:lnTo>
                  <a:pt x="432" y="394"/>
                </a:lnTo>
                <a:lnTo>
                  <a:pt x="403" y="382"/>
                </a:lnTo>
                <a:lnTo>
                  <a:pt x="401" y="375"/>
                </a:lnTo>
                <a:lnTo>
                  <a:pt x="396" y="370"/>
                </a:lnTo>
                <a:lnTo>
                  <a:pt x="386" y="375"/>
                </a:lnTo>
                <a:lnTo>
                  <a:pt x="384" y="394"/>
                </a:lnTo>
                <a:lnTo>
                  <a:pt x="386" y="396"/>
                </a:lnTo>
                <a:lnTo>
                  <a:pt x="386" y="401"/>
                </a:lnTo>
                <a:lnTo>
                  <a:pt x="372" y="411"/>
                </a:lnTo>
                <a:lnTo>
                  <a:pt x="367" y="408"/>
                </a:lnTo>
                <a:lnTo>
                  <a:pt x="360" y="399"/>
                </a:lnTo>
                <a:lnTo>
                  <a:pt x="355" y="396"/>
                </a:lnTo>
                <a:lnTo>
                  <a:pt x="346" y="401"/>
                </a:lnTo>
                <a:lnTo>
                  <a:pt x="341" y="396"/>
                </a:lnTo>
                <a:lnTo>
                  <a:pt x="336" y="396"/>
                </a:lnTo>
                <a:lnTo>
                  <a:pt x="324" y="411"/>
                </a:lnTo>
                <a:lnTo>
                  <a:pt x="310" y="411"/>
                </a:lnTo>
                <a:lnTo>
                  <a:pt x="305" y="408"/>
                </a:lnTo>
                <a:lnTo>
                  <a:pt x="290" y="406"/>
                </a:lnTo>
                <a:lnTo>
                  <a:pt x="266" y="377"/>
                </a:lnTo>
                <a:lnTo>
                  <a:pt x="254" y="375"/>
                </a:lnTo>
                <a:lnTo>
                  <a:pt x="242" y="370"/>
                </a:lnTo>
                <a:lnTo>
                  <a:pt x="237" y="360"/>
                </a:lnTo>
                <a:lnTo>
                  <a:pt x="233" y="360"/>
                </a:lnTo>
                <a:lnTo>
                  <a:pt x="233" y="358"/>
                </a:lnTo>
                <a:lnTo>
                  <a:pt x="230" y="358"/>
                </a:lnTo>
                <a:lnTo>
                  <a:pt x="233" y="353"/>
                </a:lnTo>
                <a:lnTo>
                  <a:pt x="228" y="351"/>
                </a:lnTo>
                <a:lnTo>
                  <a:pt x="223" y="353"/>
                </a:lnTo>
                <a:lnTo>
                  <a:pt x="213" y="351"/>
                </a:lnTo>
                <a:lnTo>
                  <a:pt x="211" y="348"/>
                </a:lnTo>
                <a:lnTo>
                  <a:pt x="209" y="341"/>
                </a:lnTo>
                <a:lnTo>
                  <a:pt x="204" y="341"/>
                </a:lnTo>
                <a:lnTo>
                  <a:pt x="187" y="358"/>
                </a:lnTo>
                <a:lnTo>
                  <a:pt x="194" y="368"/>
                </a:lnTo>
                <a:lnTo>
                  <a:pt x="192" y="370"/>
                </a:lnTo>
                <a:lnTo>
                  <a:pt x="163" y="372"/>
                </a:lnTo>
                <a:lnTo>
                  <a:pt x="115" y="363"/>
                </a:lnTo>
                <a:lnTo>
                  <a:pt x="89" y="353"/>
                </a:lnTo>
                <a:lnTo>
                  <a:pt x="24" y="360"/>
                </a:lnTo>
                <a:lnTo>
                  <a:pt x="21" y="358"/>
                </a:lnTo>
                <a:lnTo>
                  <a:pt x="19" y="351"/>
                </a:lnTo>
                <a:lnTo>
                  <a:pt x="21" y="346"/>
                </a:lnTo>
                <a:lnTo>
                  <a:pt x="24" y="341"/>
                </a:lnTo>
                <a:lnTo>
                  <a:pt x="31" y="334"/>
                </a:lnTo>
                <a:lnTo>
                  <a:pt x="38" y="310"/>
                </a:lnTo>
                <a:lnTo>
                  <a:pt x="33" y="300"/>
                </a:lnTo>
                <a:lnTo>
                  <a:pt x="33" y="293"/>
                </a:lnTo>
                <a:lnTo>
                  <a:pt x="33" y="288"/>
                </a:lnTo>
                <a:lnTo>
                  <a:pt x="33" y="281"/>
                </a:lnTo>
                <a:lnTo>
                  <a:pt x="36" y="267"/>
                </a:lnTo>
                <a:lnTo>
                  <a:pt x="43" y="262"/>
                </a:lnTo>
                <a:lnTo>
                  <a:pt x="48" y="252"/>
                </a:lnTo>
                <a:lnTo>
                  <a:pt x="50" y="233"/>
                </a:lnTo>
                <a:lnTo>
                  <a:pt x="50" y="221"/>
                </a:lnTo>
                <a:lnTo>
                  <a:pt x="48" y="204"/>
                </a:lnTo>
                <a:lnTo>
                  <a:pt x="41" y="192"/>
                </a:lnTo>
                <a:lnTo>
                  <a:pt x="36" y="190"/>
                </a:lnTo>
                <a:lnTo>
                  <a:pt x="38" y="182"/>
                </a:lnTo>
                <a:lnTo>
                  <a:pt x="36" y="180"/>
                </a:lnTo>
                <a:lnTo>
                  <a:pt x="31" y="168"/>
                </a:lnTo>
                <a:lnTo>
                  <a:pt x="24" y="163"/>
                </a:lnTo>
                <a:lnTo>
                  <a:pt x="21" y="161"/>
                </a:lnTo>
                <a:lnTo>
                  <a:pt x="26" y="149"/>
                </a:lnTo>
                <a:lnTo>
                  <a:pt x="19" y="134"/>
                </a:lnTo>
                <a:lnTo>
                  <a:pt x="5" y="122"/>
                </a:lnTo>
                <a:lnTo>
                  <a:pt x="2" y="115"/>
                </a:lnTo>
                <a:lnTo>
                  <a:pt x="0" y="7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3" name="Freeform 49">
            <a:extLst>
              <a:ext uri="{FF2B5EF4-FFF2-40B4-BE49-F238E27FC236}">
                <a16:creationId xmlns:a16="http://schemas.microsoft.com/office/drawing/2014/main" id="{BEC8892E-967B-6849-A4EE-83AADA1FD52D}"/>
              </a:ext>
            </a:extLst>
          </p:cNvPr>
          <p:cNvSpPr>
            <a:spLocks/>
          </p:cNvSpPr>
          <p:nvPr/>
        </p:nvSpPr>
        <p:spPr bwMode="auto">
          <a:xfrm>
            <a:off x="7970838" y="3444875"/>
            <a:ext cx="903287" cy="785813"/>
          </a:xfrm>
          <a:custGeom>
            <a:avLst/>
            <a:gdLst>
              <a:gd name="T0" fmla="*/ 2147483646 w 569"/>
              <a:gd name="T1" fmla="*/ 2147483646 h 495"/>
              <a:gd name="T2" fmla="*/ 2147483646 w 569"/>
              <a:gd name="T3" fmla="*/ 2147483646 h 495"/>
              <a:gd name="T4" fmla="*/ 2147483646 w 569"/>
              <a:gd name="T5" fmla="*/ 2147483646 h 495"/>
              <a:gd name="T6" fmla="*/ 2147483646 w 569"/>
              <a:gd name="T7" fmla="*/ 2147483646 h 495"/>
              <a:gd name="T8" fmla="*/ 2147483646 w 569"/>
              <a:gd name="T9" fmla="*/ 2147483646 h 495"/>
              <a:gd name="T10" fmla="*/ 2147483646 w 569"/>
              <a:gd name="T11" fmla="*/ 2147483646 h 495"/>
              <a:gd name="T12" fmla="*/ 2147483646 w 569"/>
              <a:gd name="T13" fmla="*/ 2147483646 h 495"/>
              <a:gd name="T14" fmla="*/ 2147483646 w 569"/>
              <a:gd name="T15" fmla="*/ 2147483646 h 495"/>
              <a:gd name="T16" fmla="*/ 2147483646 w 569"/>
              <a:gd name="T17" fmla="*/ 2147483646 h 495"/>
              <a:gd name="T18" fmla="*/ 2147483646 w 569"/>
              <a:gd name="T19" fmla="*/ 2147483646 h 495"/>
              <a:gd name="T20" fmla="*/ 2147483646 w 569"/>
              <a:gd name="T21" fmla="*/ 2147483646 h 495"/>
              <a:gd name="T22" fmla="*/ 2147483646 w 569"/>
              <a:gd name="T23" fmla="*/ 2147483646 h 495"/>
              <a:gd name="T24" fmla="*/ 2147483646 w 569"/>
              <a:gd name="T25" fmla="*/ 2147483646 h 495"/>
              <a:gd name="T26" fmla="*/ 2147483646 w 569"/>
              <a:gd name="T27" fmla="*/ 2147483646 h 495"/>
              <a:gd name="T28" fmla="*/ 2147483646 w 569"/>
              <a:gd name="T29" fmla="*/ 2147483646 h 495"/>
              <a:gd name="T30" fmla="*/ 2147483646 w 569"/>
              <a:gd name="T31" fmla="*/ 2147483646 h 495"/>
              <a:gd name="T32" fmla="*/ 2147483646 w 569"/>
              <a:gd name="T33" fmla="*/ 2147483646 h 495"/>
              <a:gd name="T34" fmla="*/ 2147483646 w 569"/>
              <a:gd name="T35" fmla="*/ 2147483646 h 495"/>
              <a:gd name="T36" fmla="*/ 2147483646 w 569"/>
              <a:gd name="T37" fmla="*/ 2147483646 h 495"/>
              <a:gd name="T38" fmla="*/ 2147483646 w 569"/>
              <a:gd name="T39" fmla="*/ 2147483646 h 495"/>
              <a:gd name="T40" fmla="*/ 2147483646 w 569"/>
              <a:gd name="T41" fmla="*/ 2147483646 h 495"/>
              <a:gd name="T42" fmla="*/ 2147483646 w 569"/>
              <a:gd name="T43" fmla="*/ 2147483646 h 495"/>
              <a:gd name="T44" fmla="*/ 2147483646 w 569"/>
              <a:gd name="T45" fmla="*/ 2147483646 h 495"/>
              <a:gd name="T46" fmla="*/ 2147483646 w 569"/>
              <a:gd name="T47" fmla="*/ 2147483646 h 495"/>
              <a:gd name="T48" fmla="*/ 2147483646 w 569"/>
              <a:gd name="T49" fmla="*/ 2147483646 h 495"/>
              <a:gd name="T50" fmla="*/ 2147483646 w 569"/>
              <a:gd name="T51" fmla="*/ 2147483646 h 495"/>
              <a:gd name="T52" fmla="*/ 2147483646 w 569"/>
              <a:gd name="T53" fmla="*/ 2147483646 h 495"/>
              <a:gd name="T54" fmla="*/ 2147483646 w 569"/>
              <a:gd name="T55" fmla="*/ 2147483646 h 495"/>
              <a:gd name="T56" fmla="*/ 0 w 569"/>
              <a:gd name="T57" fmla="*/ 2147483646 h 495"/>
              <a:gd name="T58" fmla="*/ 2147483646 w 569"/>
              <a:gd name="T59" fmla="*/ 2147483646 h 495"/>
              <a:gd name="T60" fmla="*/ 2147483646 w 569"/>
              <a:gd name="T61" fmla="*/ 2147483646 h 495"/>
              <a:gd name="T62" fmla="*/ 2147483646 w 569"/>
              <a:gd name="T63" fmla="*/ 2147483646 h 495"/>
              <a:gd name="T64" fmla="*/ 2147483646 w 569"/>
              <a:gd name="T65" fmla="*/ 2147483646 h 495"/>
              <a:gd name="T66" fmla="*/ 2147483646 w 569"/>
              <a:gd name="T67" fmla="*/ 2147483646 h 495"/>
              <a:gd name="T68" fmla="*/ 2147483646 w 569"/>
              <a:gd name="T69" fmla="*/ 2147483646 h 495"/>
              <a:gd name="T70" fmla="*/ 2147483646 w 569"/>
              <a:gd name="T71" fmla="*/ 2147483646 h 495"/>
              <a:gd name="T72" fmla="*/ 2147483646 w 569"/>
              <a:gd name="T73" fmla="*/ 2147483646 h 495"/>
              <a:gd name="T74" fmla="*/ 2147483646 w 569"/>
              <a:gd name="T75" fmla="*/ 2147483646 h 49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69" h="495">
                <a:moveTo>
                  <a:pt x="98" y="454"/>
                </a:moveTo>
                <a:lnTo>
                  <a:pt x="478" y="438"/>
                </a:lnTo>
                <a:lnTo>
                  <a:pt x="478" y="442"/>
                </a:lnTo>
                <a:lnTo>
                  <a:pt x="485" y="447"/>
                </a:lnTo>
                <a:lnTo>
                  <a:pt x="488" y="457"/>
                </a:lnTo>
                <a:lnTo>
                  <a:pt x="488" y="466"/>
                </a:lnTo>
                <a:lnTo>
                  <a:pt x="476" y="476"/>
                </a:lnTo>
                <a:lnTo>
                  <a:pt x="466" y="486"/>
                </a:lnTo>
                <a:lnTo>
                  <a:pt x="464" y="495"/>
                </a:lnTo>
                <a:lnTo>
                  <a:pt x="521" y="491"/>
                </a:lnTo>
                <a:lnTo>
                  <a:pt x="526" y="474"/>
                </a:lnTo>
                <a:lnTo>
                  <a:pt x="524" y="469"/>
                </a:lnTo>
                <a:lnTo>
                  <a:pt x="528" y="450"/>
                </a:lnTo>
                <a:lnTo>
                  <a:pt x="536" y="435"/>
                </a:lnTo>
                <a:lnTo>
                  <a:pt x="540" y="428"/>
                </a:lnTo>
                <a:lnTo>
                  <a:pt x="552" y="423"/>
                </a:lnTo>
                <a:lnTo>
                  <a:pt x="555" y="426"/>
                </a:lnTo>
                <a:lnTo>
                  <a:pt x="560" y="421"/>
                </a:lnTo>
                <a:lnTo>
                  <a:pt x="569" y="394"/>
                </a:lnTo>
                <a:lnTo>
                  <a:pt x="567" y="385"/>
                </a:lnTo>
                <a:lnTo>
                  <a:pt x="562" y="380"/>
                </a:lnTo>
                <a:lnTo>
                  <a:pt x="560" y="380"/>
                </a:lnTo>
                <a:lnTo>
                  <a:pt x="557" y="378"/>
                </a:lnTo>
                <a:lnTo>
                  <a:pt x="555" y="375"/>
                </a:lnTo>
                <a:lnTo>
                  <a:pt x="550" y="375"/>
                </a:lnTo>
                <a:lnTo>
                  <a:pt x="550" y="380"/>
                </a:lnTo>
                <a:lnTo>
                  <a:pt x="545" y="380"/>
                </a:lnTo>
                <a:lnTo>
                  <a:pt x="528" y="351"/>
                </a:lnTo>
                <a:lnTo>
                  <a:pt x="528" y="346"/>
                </a:lnTo>
                <a:lnTo>
                  <a:pt x="536" y="342"/>
                </a:lnTo>
                <a:lnTo>
                  <a:pt x="536" y="337"/>
                </a:lnTo>
                <a:lnTo>
                  <a:pt x="528" y="327"/>
                </a:lnTo>
                <a:lnTo>
                  <a:pt x="524" y="308"/>
                </a:lnTo>
                <a:lnTo>
                  <a:pt x="500" y="289"/>
                </a:lnTo>
                <a:lnTo>
                  <a:pt x="488" y="284"/>
                </a:lnTo>
                <a:lnTo>
                  <a:pt x="464" y="269"/>
                </a:lnTo>
                <a:lnTo>
                  <a:pt x="449" y="255"/>
                </a:lnTo>
                <a:lnTo>
                  <a:pt x="444" y="243"/>
                </a:lnTo>
                <a:lnTo>
                  <a:pt x="447" y="236"/>
                </a:lnTo>
                <a:lnTo>
                  <a:pt x="464" y="219"/>
                </a:lnTo>
                <a:lnTo>
                  <a:pt x="461" y="202"/>
                </a:lnTo>
                <a:lnTo>
                  <a:pt x="466" y="190"/>
                </a:lnTo>
                <a:lnTo>
                  <a:pt x="461" y="183"/>
                </a:lnTo>
                <a:lnTo>
                  <a:pt x="442" y="173"/>
                </a:lnTo>
                <a:lnTo>
                  <a:pt x="435" y="176"/>
                </a:lnTo>
                <a:lnTo>
                  <a:pt x="428" y="183"/>
                </a:lnTo>
                <a:lnTo>
                  <a:pt x="423" y="180"/>
                </a:lnTo>
                <a:lnTo>
                  <a:pt x="408" y="142"/>
                </a:lnTo>
                <a:lnTo>
                  <a:pt x="401" y="135"/>
                </a:lnTo>
                <a:lnTo>
                  <a:pt x="377" y="116"/>
                </a:lnTo>
                <a:lnTo>
                  <a:pt x="353" y="87"/>
                </a:lnTo>
                <a:lnTo>
                  <a:pt x="351" y="80"/>
                </a:lnTo>
                <a:lnTo>
                  <a:pt x="346" y="63"/>
                </a:lnTo>
                <a:lnTo>
                  <a:pt x="343" y="41"/>
                </a:lnTo>
                <a:lnTo>
                  <a:pt x="348" y="29"/>
                </a:lnTo>
                <a:lnTo>
                  <a:pt x="348" y="27"/>
                </a:lnTo>
                <a:lnTo>
                  <a:pt x="324" y="0"/>
                </a:lnTo>
                <a:lnTo>
                  <a:pt x="0" y="12"/>
                </a:lnTo>
                <a:lnTo>
                  <a:pt x="5" y="22"/>
                </a:lnTo>
                <a:lnTo>
                  <a:pt x="14" y="29"/>
                </a:lnTo>
                <a:lnTo>
                  <a:pt x="17" y="43"/>
                </a:lnTo>
                <a:lnTo>
                  <a:pt x="29" y="58"/>
                </a:lnTo>
                <a:lnTo>
                  <a:pt x="34" y="60"/>
                </a:lnTo>
                <a:lnTo>
                  <a:pt x="31" y="72"/>
                </a:lnTo>
                <a:lnTo>
                  <a:pt x="31" y="75"/>
                </a:lnTo>
                <a:lnTo>
                  <a:pt x="67" y="101"/>
                </a:lnTo>
                <a:lnTo>
                  <a:pt x="55" y="116"/>
                </a:lnTo>
                <a:lnTo>
                  <a:pt x="53" y="130"/>
                </a:lnTo>
                <a:lnTo>
                  <a:pt x="60" y="135"/>
                </a:lnTo>
                <a:lnTo>
                  <a:pt x="70" y="140"/>
                </a:lnTo>
                <a:lnTo>
                  <a:pt x="74" y="159"/>
                </a:lnTo>
                <a:lnTo>
                  <a:pt x="82" y="164"/>
                </a:lnTo>
                <a:lnTo>
                  <a:pt x="91" y="166"/>
                </a:lnTo>
                <a:lnTo>
                  <a:pt x="94" y="168"/>
                </a:lnTo>
                <a:lnTo>
                  <a:pt x="96" y="402"/>
                </a:lnTo>
                <a:lnTo>
                  <a:pt x="98" y="454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4" name="Freeform 50">
            <a:extLst>
              <a:ext uri="{FF2B5EF4-FFF2-40B4-BE49-F238E27FC236}">
                <a16:creationId xmlns:a16="http://schemas.microsoft.com/office/drawing/2014/main" id="{87DD6B3A-D11E-CD4B-AD43-F3459346E813}"/>
              </a:ext>
            </a:extLst>
          </p:cNvPr>
          <p:cNvSpPr>
            <a:spLocks/>
          </p:cNvSpPr>
          <p:nvPr/>
        </p:nvSpPr>
        <p:spPr bwMode="auto">
          <a:xfrm>
            <a:off x="7859713" y="2944813"/>
            <a:ext cx="815975" cy="542925"/>
          </a:xfrm>
          <a:custGeom>
            <a:avLst/>
            <a:gdLst>
              <a:gd name="T0" fmla="*/ 2147483646 w 514"/>
              <a:gd name="T1" fmla="*/ 0 h 342"/>
              <a:gd name="T2" fmla="*/ 2147483646 w 514"/>
              <a:gd name="T3" fmla="*/ 2147483646 h 342"/>
              <a:gd name="T4" fmla="*/ 2147483646 w 514"/>
              <a:gd name="T5" fmla="*/ 2147483646 h 342"/>
              <a:gd name="T6" fmla="*/ 2147483646 w 514"/>
              <a:gd name="T7" fmla="*/ 2147483646 h 342"/>
              <a:gd name="T8" fmla="*/ 2147483646 w 514"/>
              <a:gd name="T9" fmla="*/ 2147483646 h 342"/>
              <a:gd name="T10" fmla="*/ 2147483646 w 514"/>
              <a:gd name="T11" fmla="*/ 2147483646 h 342"/>
              <a:gd name="T12" fmla="*/ 2147483646 w 514"/>
              <a:gd name="T13" fmla="*/ 2147483646 h 342"/>
              <a:gd name="T14" fmla="*/ 2147483646 w 514"/>
              <a:gd name="T15" fmla="*/ 2147483646 h 342"/>
              <a:gd name="T16" fmla="*/ 2147483646 w 514"/>
              <a:gd name="T17" fmla="*/ 2147483646 h 342"/>
              <a:gd name="T18" fmla="*/ 2147483646 w 514"/>
              <a:gd name="T19" fmla="*/ 2147483646 h 342"/>
              <a:gd name="T20" fmla="*/ 2147483646 w 514"/>
              <a:gd name="T21" fmla="*/ 2147483646 h 342"/>
              <a:gd name="T22" fmla="*/ 2147483646 w 514"/>
              <a:gd name="T23" fmla="*/ 2147483646 h 342"/>
              <a:gd name="T24" fmla="*/ 2147483646 w 514"/>
              <a:gd name="T25" fmla="*/ 2147483646 h 342"/>
              <a:gd name="T26" fmla="*/ 2147483646 w 514"/>
              <a:gd name="T27" fmla="*/ 2147483646 h 342"/>
              <a:gd name="T28" fmla="*/ 2147483646 w 514"/>
              <a:gd name="T29" fmla="*/ 2147483646 h 342"/>
              <a:gd name="T30" fmla="*/ 2147483646 w 514"/>
              <a:gd name="T31" fmla="*/ 2147483646 h 342"/>
              <a:gd name="T32" fmla="*/ 2147483646 w 514"/>
              <a:gd name="T33" fmla="*/ 2147483646 h 342"/>
              <a:gd name="T34" fmla="*/ 2147483646 w 514"/>
              <a:gd name="T35" fmla="*/ 2147483646 h 342"/>
              <a:gd name="T36" fmla="*/ 2147483646 w 514"/>
              <a:gd name="T37" fmla="*/ 2147483646 h 342"/>
              <a:gd name="T38" fmla="*/ 2147483646 w 514"/>
              <a:gd name="T39" fmla="*/ 2147483646 h 342"/>
              <a:gd name="T40" fmla="*/ 2147483646 w 514"/>
              <a:gd name="T41" fmla="*/ 2147483646 h 342"/>
              <a:gd name="T42" fmla="*/ 2147483646 w 514"/>
              <a:gd name="T43" fmla="*/ 2147483646 h 342"/>
              <a:gd name="T44" fmla="*/ 2147483646 w 514"/>
              <a:gd name="T45" fmla="*/ 2147483646 h 342"/>
              <a:gd name="T46" fmla="*/ 2147483646 w 514"/>
              <a:gd name="T47" fmla="*/ 2147483646 h 342"/>
              <a:gd name="T48" fmla="*/ 2147483646 w 514"/>
              <a:gd name="T49" fmla="*/ 2147483646 h 342"/>
              <a:gd name="T50" fmla="*/ 2147483646 w 514"/>
              <a:gd name="T51" fmla="*/ 2147483646 h 342"/>
              <a:gd name="T52" fmla="*/ 2147483646 w 514"/>
              <a:gd name="T53" fmla="*/ 2147483646 h 342"/>
              <a:gd name="T54" fmla="*/ 2147483646 w 514"/>
              <a:gd name="T55" fmla="*/ 2147483646 h 342"/>
              <a:gd name="T56" fmla="*/ 2147483646 w 514"/>
              <a:gd name="T57" fmla="*/ 2147483646 h 342"/>
              <a:gd name="T58" fmla="*/ 2147483646 w 514"/>
              <a:gd name="T59" fmla="*/ 2147483646 h 342"/>
              <a:gd name="T60" fmla="*/ 2147483646 w 514"/>
              <a:gd name="T61" fmla="*/ 2147483646 h 342"/>
              <a:gd name="T62" fmla="*/ 2147483646 w 514"/>
              <a:gd name="T63" fmla="*/ 2147483646 h 342"/>
              <a:gd name="T64" fmla="*/ 2147483646 w 514"/>
              <a:gd name="T65" fmla="*/ 2147483646 h 342"/>
              <a:gd name="T66" fmla="*/ 2147483646 w 514"/>
              <a:gd name="T67" fmla="*/ 2147483646 h 342"/>
              <a:gd name="T68" fmla="*/ 2147483646 w 514"/>
              <a:gd name="T69" fmla="*/ 2147483646 h 3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14" h="342">
                <a:moveTo>
                  <a:pt x="15" y="15"/>
                </a:moveTo>
                <a:lnTo>
                  <a:pt x="418" y="0"/>
                </a:lnTo>
                <a:lnTo>
                  <a:pt x="421" y="15"/>
                </a:lnTo>
                <a:lnTo>
                  <a:pt x="430" y="24"/>
                </a:lnTo>
                <a:lnTo>
                  <a:pt x="430" y="29"/>
                </a:lnTo>
                <a:lnTo>
                  <a:pt x="423" y="41"/>
                </a:lnTo>
                <a:lnTo>
                  <a:pt x="428" y="53"/>
                </a:lnTo>
                <a:lnTo>
                  <a:pt x="435" y="82"/>
                </a:lnTo>
                <a:lnTo>
                  <a:pt x="461" y="92"/>
                </a:lnTo>
                <a:lnTo>
                  <a:pt x="469" y="99"/>
                </a:lnTo>
                <a:lnTo>
                  <a:pt x="471" y="109"/>
                </a:lnTo>
                <a:lnTo>
                  <a:pt x="473" y="113"/>
                </a:lnTo>
                <a:lnTo>
                  <a:pt x="490" y="125"/>
                </a:lnTo>
                <a:lnTo>
                  <a:pt x="493" y="135"/>
                </a:lnTo>
                <a:lnTo>
                  <a:pt x="507" y="145"/>
                </a:lnTo>
                <a:lnTo>
                  <a:pt x="514" y="164"/>
                </a:lnTo>
                <a:lnTo>
                  <a:pt x="512" y="171"/>
                </a:lnTo>
                <a:lnTo>
                  <a:pt x="507" y="183"/>
                </a:lnTo>
                <a:lnTo>
                  <a:pt x="502" y="188"/>
                </a:lnTo>
                <a:lnTo>
                  <a:pt x="502" y="197"/>
                </a:lnTo>
                <a:lnTo>
                  <a:pt x="488" y="214"/>
                </a:lnTo>
                <a:lnTo>
                  <a:pt x="473" y="217"/>
                </a:lnTo>
                <a:lnTo>
                  <a:pt x="471" y="222"/>
                </a:lnTo>
                <a:lnTo>
                  <a:pt x="454" y="222"/>
                </a:lnTo>
                <a:lnTo>
                  <a:pt x="447" y="226"/>
                </a:lnTo>
                <a:lnTo>
                  <a:pt x="440" y="238"/>
                </a:lnTo>
                <a:lnTo>
                  <a:pt x="442" y="248"/>
                </a:lnTo>
                <a:lnTo>
                  <a:pt x="452" y="258"/>
                </a:lnTo>
                <a:lnTo>
                  <a:pt x="454" y="265"/>
                </a:lnTo>
                <a:lnTo>
                  <a:pt x="452" y="279"/>
                </a:lnTo>
                <a:lnTo>
                  <a:pt x="440" y="306"/>
                </a:lnTo>
                <a:lnTo>
                  <a:pt x="428" y="315"/>
                </a:lnTo>
                <a:lnTo>
                  <a:pt x="423" y="322"/>
                </a:lnTo>
                <a:lnTo>
                  <a:pt x="423" y="332"/>
                </a:lnTo>
                <a:lnTo>
                  <a:pt x="418" y="342"/>
                </a:lnTo>
                <a:lnTo>
                  <a:pt x="394" y="315"/>
                </a:lnTo>
                <a:lnTo>
                  <a:pt x="70" y="327"/>
                </a:lnTo>
                <a:lnTo>
                  <a:pt x="65" y="322"/>
                </a:lnTo>
                <a:lnTo>
                  <a:pt x="63" y="310"/>
                </a:lnTo>
                <a:lnTo>
                  <a:pt x="65" y="301"/>
                </a:lnTo>
                <a:lnTo>
                  <a:pt x="60" y="294"/>
                </a:lnTo>
                <a:lnTo>
                  <a:pt x="58" y="284"/>
                </a:lnTo>
                <a:lnTo>
                  <a:pt x="63" y="277"/>
                </a:lnTo>
                <a:lnTo>
                  <a:pt x="60" y="267"/>
                </a:lnTo>
                <a:lnTo>
                  <a:pt x="48" y="262"/>
                </a:lnTo>
                <a:lnTo>
                  <a:pt x="51" y="246"/>
                </a:lnTo>
                <a:lnTo>
                  <a:pt x="56" y="236"/>
                </a:lnTo>
                <a:lnTo>
                  <a:pt x="51" y="226"/>
                </a:lnTo>
                <a:lnTo>
                  <a:pt x="41" y="219"/>
                </a:lnTo>
                <a:lnTo>
                  <a:pt x="36" y="209"/>
                </a:lnTo>
                <a:lnTo>
                  <a:pt x="41" y="202"/>
                </a:lnTo>
                <a:lnTo>
                  <a:pt x="32" y="193"/>
                </a:lnTo>
                <a:lnTo>
                  <a:pt x="27" y="176"/>
                </a:lnTo>
                <a:lnTo>
                  <a:pt x="17" y="169"/>
                </a:lnTo>
                <a:lnTo>
                  <a:pt x="22" y="152"/>
                </a:lnTo>
                <a:lnTo>
                  <a:pt x="22" y="145"/>
                </a:lnTo>
                <a:lnTo>
                  <a:pt x="12" y="137"/>
                </a:lnTo>
                <a:lnTo>
                  <a:pt x="12" y="128"/>
                </a:lnTo>
                <a:lnTo>
                  <a:pt x="12" y="125"/>
                </a:lnTo>
                <a:lnTo>
                  <a:pt x="10" y="113"/>
                </a:lnTo>
                <a:lnTo>
                  <a:pt x="0" y="94"/>
                </a:lnTo>
                <a:lnTo>
                  <a:pt x="10" y="75"/>
                </a:lnTo>
                <a:lnTo>
                  <a:pt x="8" y="65"/>
                </a:lnTo>
                <a:lnTo>
                  <a:pt x="15" y="60"/>
                </a:lnTo>
                <a:lnTo>
                  <a:pt x="10" y="44"/>
                </a:lnTo>
                <a:lnTo>
                  <a:pt x="5" y="39"/>
                </a:lnTo>
                <a:lnTo>
                  <a:pt x="10" y="27"/>
                </a:lnTo>
                <a:lnTo>
                  <a:pt x="5" y="22"/>
                </a:lnTo>
                <a:lnTo>
                  <a:pt x="3" y="15"/>
                </a:lnTo>
                <a:lnTo>
                  <a:pt x="10" y="15"/>
                </a:lnTo>
                <a:lnTo>
                  <a:pt x="15" y="15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5" name="Freeform 51">
            <a:extLst>
              <a:ext uri="{FF2B5EF4-FFF2-40B4-BE49-F238E27FC236}">
                <a16:creationId xmlns:a16="http://schemas.microsoft.com/office/drawing/2014/main" id="{5272DA79-F57E-4848-8E36-81F55D50AA26}"/>
              </a:ext>
            </a:extLst>
          </p:cNvPr>
          <p:cNvSpPr>
            <a:spLocks/>
          </p:cNvSpPr>
          <p:nvPr/>
        </p:nvSpPr>
        <p:spPr bwMode="auto">
          <a:xfrm>
            <a:off x="7796213" y="1968500"/>
            <a:ext cx="887412" cy="1000125"/>
          </a:xfrm>
          <a:custGeom>
            <a:avLst/>
            <a:gdLst>
              <a:gd name="T0" fmla="*/ 2147483646 w 559"/>
              <a:gd name="T1" fmla="*/ 2147483646 h 630"/>
              <a:gd name="T2" fmla="*/ 2147483646 w 559"/>
              <a:gd name="T3" fmla="*/ 2147483646 h 630"/>
              <a:gd name="T4" fmla="*/ 2147483646 w 559"/>
              <a:gd name="T5" fmla="*/ 2147483646 h 630"/>
              <a:gd name="T6" fmla="*/ 2147483646 w 559"/>
              <a:gd name="T7" fmla="*/ 2147483646 h 630"/>
              <a:gd name="T8" fmla="*/ 2147483646 w 559"/>
              <a:gd name="T9" fmla="*/ 2147483646 h 630"/>
              <a:gd name="T10" fmla="*/ 2147483646 w 559"/>
              <a:gd name="T11" fmla="*/ 2147483646 h 630"/>
              <a:gd name="T12" fmla="*/ 2147483646 w 559"/>
              <a:gd name="T13" fmla="*/ 2147483646 h 630"/>
              <a:gd name="T14" fmla="*/ 2147483646 w 559"/>
              <a:gd name="T15" fmla="*/ 2147483646 h 630"/>
              <a:gd name="T16" fmla="*/ 2147483646 w 559"/>
              <a:gd name="T17" fmla="*/ 2147483646 h 630"/>
              <a:gd name="T18" fmla="*/ 2147483646 w 559"/>
              <a:gd name="T19" fmla="*/ 2147483646 h 630"/>
              <a:gd name="T20" fmla="*/ 0 w 559"/>
              <a:gd name="T21" fmla="*/ 2147483646 h 630"/>
              <a:gd name="T22" fmla="*/ 2147483646 w 559"/>
              <a:gd name="T23" fmla="*/ 2147483646 h 630"/>
              <a:gd name="T24" fmla="*/ 2147483646 w 559"/>
              <a:gd name="T25" fmla="*/ 0 h 630"/>
              <a:gd name="T26" fmla="*/ 2147483646 w 559"/>
              <a:gd name="T27" fmla="*/ 2147483646 h 630"/>
              <a:gd name="T28" fmla="*/ 2147483646 w 559"/>
              <a:gd name="T29" fmla="*/ 2147483646 h 630"/>
              <a:gd name="T30" fmla="*/ 2147483646 w 559"/>
              <a:gd name="T31" fmla="*/ 2147483646 h 630"/>
              <a:gd name="T32" fmla="*/ 2147483646 w 559"/>
              <a:gd name="T33" fmla="*/ 2147483646 h 630"/>
              <a:gd name="T34" fmla="*/ 2147483646 w 559"/>
              <a:gd name="T35" fmla="*/ 2147483646 h 630"/>
              <a:gd name="T36" fmla="*/ 2147483646 w 559"/>
              <a:gd name="T37" fmla="*/ 2147483646 h 630"/>
              <a:gd name="T38" fmla="*/ 2147483646 w 559"/>
              <a:gd name="T39" fmla="*/ 2147483646 h 630"/>
              <a:gd name="T40" fmla="*/ 2147483646 w 559"/>
              <a:gd name="T41" fmla="*/ 2147483646 h 630"/>
              <a:gd name="T42" fmla="*/ 2147483646 w 559"/>
              <a:gd name="T43" fmla="*/ 2147483646 h 630"/>
              <a:gd name="T44" fmla="*/ 2147483646 w 559"/>
              <a:gd name="T45" fmla="*/ 2147483646 h 630"/>
              <a:gd name="T46" fmla="*/ 2147483646 w 559"/>
              <a:gd name="T47" fmla="*/ 2147483646 h 630"/>
              <a:gd name="T48" fmla="*/ 2147483646 w 559"/>
              <a:gd name="T49" fmla="*/ 2147483646 h 630"/>
              <a:gd name="T50" fmla="*/ 2147483646 w 559"/>
              <a:gd name="T51" fmla="*/ 2147483646 h 630"/>
              <a:gd name="T52" fmla="*/ 2147483646 w 559"/>
              <a:gd name="T53" fmla="*/ 2147483646 h 630"/>
              <a:gd name="T54" fmla="*/ 2147483646 w 559"/>
              <a:gd name="T55" fmla="*/ 2147483646 h 630"/>
              <a:gd name="T56" fmla="*/ 2147483646 w 559"/>
              <a:gd name="T57" fmla="*/ 2147483646 h 630"/>
              <a:gd name="T58" fmla="*/ 2147483646 w 559"/>
              <a:gd name="T59" fmla="*/ 2147483646 h 630"/>
              <a:gd name="T60" fmla="*/ 2147483646 w 559"/>
              <a:gd name="T61" fmla="*/ 2147483646 h 630"/>
              <a:gd name="T62" fmla="*/ 2147483646 w 559"/>
              <a:gd name="T63" fmla="*/ 2147483646 h 630"/>
              <a:gd name="T64" fmla="*/ 2147483646 w 559"/>
              <a:gd name="T65" fmla="*/ 2147483646 h 630"/>
              <a:gd name="T66" fmla="*/ 2147483646 w 559"/>
              <a:gd name="T67" fmla="*/ 2147483646 h 630"/>
              <a:gd name="T68" fmla="*/ 2147483646 w 559"/>
              <a:gd name="T69" fmla="*/ 2147483646 h 630"/>
              <a:gd name="T70" fmla="*/ 2147483646 w 559"/>
              <a:gd name="T71" fmla="*/ 2147483646 h 630"/>
              <a:gd name="T72" fmla="*/ 2147483646 w 559"/>
              <a:gd name="T73" fmla="*/ 2147483646 h 630"/>
              <a:gd name="T74" fmla="*/ 2147483646 w 559"/>
              <a:gd name="T75" fmla="*/ 2147483646 h 630"/>
              <a:gd name="T76" fmla="*/ 2147483646 w 559"/>
              <a:gd name="T77" fmla="*/ 2147483646 h 630"/>
              <a:gd name="T78" fmla="*/ 2147483646 w 559"/>
              <a:gd name="T79" fmla="*/ 2147483646 h 630"/>
              <a:gd name="T80" fmla="*/ 2147483646 w 559"/>
              <a:gd name="T81" fmla="*/ 2147483646 h 630"/>
              <a:gd name="T82" fmla="*/ 2147483646 w 559"/>
              <a:gd name="T83" fmla="*/ 2147483646 h 630"/>
              <a:gd name="T84" fmla="*/ 2147483646 w 559"/>
              <a:gd name="T85" fmla="*/ 2147483646 h 630"/>
              <a:gd name="T86" fmla="*/ 2147483646 w 559"/>
              <a:gd name="T87" fmla="*/ 2147483646 h 630"/>
              <a:gd name="T88" fmla="*/ 2147483646 w 559"/>
              <a:gd name="T89" fmla="*/ 2147483646 h 630"/>
              <a:gd name="T90" fmla="*/ 2147483646 w 559"/>
              <a:gd name="T91" fmla="*/ 2147483646 h 630"/>
              <a:gd name="T92" fmla="*/ 2147483646 w 559"/>
              <a:gd name="T93" fmla="*/ 2147483646 h 630"/>
              <a:gd name="T94" fmla="*/ 2147483646 w 559"/>
              <a:gd name="T95" fmla="*/ 2147483646 h 630"/>
              <a:gd name="T96" fmla="*/ 2147483646 w 559"/>
              <a:gd name="T97" fmla="*/ 2147483646 h 630"/>
              <a:gd name="T98" fmla="*/ 2147483646 w 559"/>
              <a:gd name="T99" fmla="*/ 2147483646 h 630"/>
              <a:gd name="T100" fmla="*/ 2147483646 w 559"/>
              <a:gd name="T101" fmla="*/ 2147483646 h 630"/>
              <a:gd name="T102" fmla="*/ 2147483646 w 559"/>
              <a:gd name="T103" fmla="*/ 2147483646 h 630"/>
              <a:gd name="T104" fmla="*/ 2147483646 w 559"/>
              <a:gd name="T105" fmla="*/ 2147483646 h 6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59" h="630">
                <a:moveTo>
                  <a:pt x="55" y="630"/>
                </a:moveTo>
                <a:lnTo>
                  <a:pt x="55" y="435"/>
                </a:lnTo>
                <a:lnTo>
                  <a:pt x="26" y="409"/>
                </a:lnTo>
                <a:lnTo>
                  <a:pt x="26" y="399"/>
                </a:lnTo>
                <a:lnTo>
                  <a:pt x="40" y="385"/>
                </a:lnTo>
                <a:lnTo>
                  <a:pt x="45" y="373"/>
                </a:lnTo>
                <a:lnTo>
                  <a:pt x="43" y="365"/>
                </a:lnTo>
                <a:lnTo>
                  <a:pt x="43" y="349"/>
                </a:lnTo>
                <a:lnTo>
                  <a:pt x="45" y="334"/>
                </a:lnTo>
                <a:lnTo>
                  <a:pt x="33" y="296"/>
                </a:lnTo>
                <a:lnTo>
                  <a:pt x="31" y="289"/>
                </a:lnTo>
                <a:lnTo>
                  <a:pt x="31" y="269"/>
                </a:lnTo>
                <a:lnTo>
                  <a:pt x="28" y="257"/>
                </a:lnTo>
                <a:lnTo>
                  <a:pt x="26" y="204"/>
                </a:lnTo>
                <a:lnTo>
                  <a:pt x="21" y="173"/>
                </a:lnTo>
                <a:lnTo>
                  <a:pt x="12" y="164"/>
                </a:lnTo>
                <a:lnTo>
                  <a:pt x="4" y="127"/>
                </a:lnTo>
                <a:lnTo>
                  <a:pt x="4" y="99"/>
                </a:lnTo>
                <a:lnTo>
                  <a:pt x="7" y="82"/>
                </a:lnTo>
                <a:lnTo>
                  <a:pt x="9" y="72"/>
                </a:lnTo>
                <a:lnTo>
                  <a:pt x="2" y="48"/>
                </a:lnTo>
                <a:lnTo>
                  <a:pt x="0" y="39"/>
                </a:lnTo>
                <a:lnTo>
                  <a:pt x="146" y="39"/>
                </a:lnTo>
                <a:lnTo>
                  <a:pt x="146" y="15"/>
                </a:lnTo>
                <a:lnTo>
                  <a:pt x="148" y="0"/>
                </a:lnTo>
                <a:lnTo>
                  <a:pt x="158" y="0"/>
                </a:lnTo>
                <a:lnTo>
                  <a:pt x="175" y="5"/>
                </a:lnTo>
                <a:lnTo>
                  <a:pt x="175" y="29"/>
                </a:lnTo>
                <a:lnTo>
                  <a:pt x="180" y="46"/>
                </a:lnTo>
                <a:lnTo>
                  <a:pt x="180" y="60"/>
                </a:lnTo>
                <a:lnTo>
                  <a:pt x="194" y="72"/>
                </a:lnTo>
                <a:lnTo>
                  <a:pt x="201" y="70"/>
                </a:lnTo>
                <a:lnTo>
                  <a:pt x="211" y="72"/>
                </a:lnTo>
                <a:lnTo>
                  <a:pt x="216" y="77"/>
                </a:lnTo>
                <a:lnTo>
                  <a:pt x="230" y="75"/>
                </a:lnTo>
                <a:lnTo>
                  <a:pt x="242" y="77"/>
                </a:lnTo>
                <a:lnTo>
                  <a:pt x="247" y="84"/>
                </a:lnTo>
                <a:lnTo>
                  <a:pt x="247" y="87"/>
                </a:lnTo>
                <a:lnTo>
                  <a:pt x="266" y="87"/>
                </a:lnTo>
                <a:lnTo>
                  <a:pt x="273" y="77"/>
                </a:lnTo>
                <a:lnTo>
                  <a:pt x="305" y="77"/>
                </a:lnTo>
                <a:lnTo>
                  <a:pt x="324" y="82"/>
                </a:lnTo>
                <a:lnTo>
                  <a:pt x="331" y="82"/>
                </a:lnTo>
                <a:lnTo>
                  <a:pt x="326" y="89"/>
                </a:lnTo>
                <a:lnTo>
                  <a:pt x="333" y="94"/>
                </a:lnTo>
                <a:lnTo>
                  <a:pt x="336" y="91"/>
                </a:lnTo>
                <a:lnTo>
                  <a:pt x="341" y="96"/>
                </a:lnTo>
                <a:lnTo>
                  <a:pt x="343" y="111"/>
                </a:lnTo>
                <a:lnTo>
                  <a:pt x="350" y="115"/>
                </a:lnTo>
                <a:lnTo>
                  <a:pt x="360" y="103"/>
                </a:lnTo>
                <a:lnTo>
                  <a:pt x="365" y="101"/>
                </a:lnTo>
                <a:lnTo>
                  <a:pt x="372" y="103"/>
                </a:lnTo>
                <a:lnTo>
                  <a:pt x="377" y="115"/>
                </a:lnTo>
                <a:lnTo>
                  <a:pt x="393" y="118"/>
                </a:lnTo>
                <a:lnTo>
                  <a:pt x="398" y="125"/>
                </a:lnTo>
                <a:lnTo>
                  <a:pt x="405" y="132"/>
                </a:lnTo>
                <a:lnTo>
                  <a:pt x="417" y="132"/>
                </a:lnTo>
                <a:lnTo>
                  <a:pt x="427" y="127"/>
                </a:lnTo>
                <a:lnTo>
                  <a:pt x="456" y="108"/>
                </a:lnTo>
                <a:lnTo>
                  <a:pt x="461" y="111"/>
                </a:lnTo>
                <a:lnTo>
                  <a:pt x="468" y="120"/>
                </a:lnTo>
                <a:lnTo>
                  <a:pt x="509" y="120"/>
                </a:lnTo>
                <a:lnTo>
                  <a:pt x="516" y="123"/>
                </a:lnTo>
                <a:lnTo>
                  <a:pt x="521" y="125"/>
                </a:lnTo>
                <a:lnTo>
                  <a:pt x="533" y="132"/>
                </a:lnTo>
                <a:lnTo>
                  <a:pt x="542" y="127"/>
                </a:lnTo>
                <a:lnTo>
                  <a:pt x="559" y="127"/>
                </a:lnTo>
                <a:lnTo>
                  <a:pt x="550" y="137"/>
                </a:lnTo>
                <a:lnTo>
                  <a:pt x="525" y="152"/>
                </a:lnTo>
                <a:lnTo>
                  <a:pt x="511" y="156"/>
                </a:lnTo>
                <a:lnTo>
                  <a:pt x="501" y="159"/>
                </a:lnTo>
                <a:lnTo>
                  <a:pt x="489" y="171"/>
                </a:lnTo>
                <a:lnTo>
                  <a:pt x="468" y="180"/>
                </a:lnTo>
                <a:lnTo>
                  <a:pt x="458" y="188"/>
                </a:lnTo>
                <a:lnTo>
                  <a:pt x="425" y="226"/>
                </a:lnTo>
                <a:lnTo>
                  <a:pt x="374" y="272"/>
                </a:lnTo>
                <a:lnTo>
                  <a:pt x="367" y="279"/>
                </a:lnTo>
                <a:lnTo>
                  <a:pt x="362" y="284"/>
                </a:lnTo>
                <a:lnTo>
                  <a:pt x="365" y="344"/>
                </a:lnTo>
                <a:lnTo>
                  <a:pt x="357" y="349"/>
                </a:lnTo>
                <a:lnTo>
                  <a:pt x="353" y="353"/>
                </a:lnTo>
                <a:lnTo>
                  <a:pt x="331" y="370"/>
                </a:lnTo>
                <a:lnTo>
                  <a:pt x="329" y="380"/>
                </a:lnTo>
                <a:lnTo>
                  <a:pt x="326" y="382"/>
                </a:lnTo>
                <a:lnTo>
                  <a:pt x="321" y="399"/>
                </a:lnTo>
                <a:lnTo>
                  <a:pt x="333" y="404"/>
                </a:lnTo>
                <a:lnTo>
                  <a:pt x="341" y="418"/>
                </a:lnTo>
                <a:lnTo>
                  <a:pt x="333" y="430"/>
                </a:lnTo>
                <a:lnTo>
                  <a:pt x="333" y="440"/>
                </a:lnTo>
                <a:lnTo>
                  <a:pt x="333" y="459"/>
                </a:lnTo>
                <a:lnTo>
                  <a:pt x="333" y="488"/>
                </a:lnTo>
                <a:lnTo>
                  <a:pt x="336" y="493"/>
                </a:lnTo>
                <a:lnTo>
                  <a:pt x="345" y="500"/>
                </a:lnTo>
                <a:lnTo>
                  <a:pt x="348" y="505"/>
                </a:lnTo>
                <a:lnTo>
                  <a:pt x="367" y="507"/>
                </a:lnTo>
                <a:lnTo>
                  <a:pt x="369" y="510"/>
                </a:lnTo>
                <a:lnTo>
                  <a:pt x="372" y="514"/>
                </a:lnTo>
                <a:lnTo>
                  <a:pt x="377" y="519"/>
                </a:lnTo>
                <a:lnTo>
                  <a:pt x="401" y="529"/>
                </a:lnTo>
                <a:lnTo>
                  <a:pt x="408" y="546"/>
                </a:lnTo>
                <a:lnTo>
                  <a:pt x="427" y="560"/>
                </a:lnTo>
                <a:lnTo>
                  <a:pt x="453" y="577"/>
                </a:lnTo>
                <a:lnTo>
                  <a:pt x="456" y="584"/>
                </a:lnTo>
                <a:lnTo>
                  <a:pt x="456" y="596"/>
                </a:lnTo>
                <a:lnTo>
                  <a:pt x="458" y="615"/>
                </a:lnTo>
                <a:lnTo>
                  <a:pt x="55" y="63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6" name="Freeform 52">
            <a:extLst>
              <a:ext uri="{FF2B5EF4-FFF2-40B4-BE49-F238E27FC236}">
                <a16:creationId xmlns:a16="http://schemas.microsoft.com/office/drawing/2014/main" id="{D126A2F2-4DBC-CD4E-BB71-9B8A46148CD9}"/>
              </a:ext>
            </a:extLst>
          </p:cNvPr>
          <p:cNvSpPr>
            <a:spLocks/>
          </p:cNvSpPr>
          <p:nvPr/>
        </p:nvSpPr>
        <p:spPr bwMode="auto">
          <a:xfrm>
            <a:off x="8305800" y="2357438"/>
            <a:ext cx="712788" cy="760412"/>
          </a:xfrm>
          <a:custGeom>
            <a:avLst/>
            <a:gdLst>
              <a:gd name="T0" fmla="*/ 2147483646 w 449"/>
              <a:gd name="T1" fmla="*/ 2147483646 h 479"/>
              <a:gd name="T2" fmla="*/ 2147483646 w 449"/>
              <a:gd name="T3" fmla="*/ 2147483646 h 479"/>
              <a:gd name="T4" fmla="*/ 2147483646 w 449"/>
              <a:gd name="T5" fmla="*/ 2147483646 h 479"/>
              <a:gd name="T6" fmla="*/ 2147483646 w 449"/>
              <a:gd name="T7" fmla="*/ 2147483646 h 479"/>
              <a:gd name="T8" fmla="*/ 2147483646 w 449"/>
              <a:gd name="T9" fmla="*/ 2147483646 h 479"/>
              <a:gd name="T10" fmla="*/ 2147483646 w 449"/>
              <a:gd name="T11" fmla="*/ 2147483646 h 479"/>
              <a:gd name="T12" fmla="*/ 2147483646 w 449"/>
              <a:gd name="T13" fmla="*/ 2147483646 h 479"/>
              <a:gd name="T14" fmla="*/ 2147483646 w 449"/>
              <a:gd name="T15" fmla="*/ 2147483646 h 479"/>
              <a:gd name="T16" fmla="*/ 2147483646 w 449"/>
              <a:gd name="T17" fmla="*/ 2147483646 h 479"/>
              <a:gd name="T18" fmla="*/ 2147483646 w 449"/>
              <a:gd name="T19" fmla="*/ 2147483646 h 479"/>
              <a:gd name="T20" fmla="*/ 2147483646 w 449"/>
              <a:gd name="T21" fmla="*/ 2147483646 h 479"/>
              <a:gd name="T22" fmla="*/ 2147483646 w 449"/>
              <a:gd name="T23" fmla="*/ 2147483646 h 479"/>
              <a:gd name="T24" fmla="*/ 2147483646 w 449"/>
              <a:gd name="T25" fmla="*/ 2147483646 h 479"/>
              <a:gd name="T26" fmla="*/ 2147483646 w 449"/>
              <a:gd name="T27" fmla="*/ 2147483646 h 479"/>
              <a:gd name="T28" fmla="*/ 0 w 449"/>
              <a:gd name="T29" fmla="*/ 2147483646 h 479"/>
              <a:gd name="T30" fmla="*/ 2147483646 w 449"/>
              <a:gd name="T31" fmla="*/ 2147483646 h 479"/>
              <a:gd name="T32" fmla="*/ 2147483646 w 449"/>
              <a:gd name="T33" fmla="*/ 2147483646 h 479"/>
              <a:gd name="T34" fmla="*/ 2147483646 w 449"/>
              <a:gd name="T35" fmla="*/ 2147483646 h 479"/>
              <a:gd name="T36" fmla="*/ 2147483646 w 449"/>
              <a:gd name="T37" fmla="*/ 2147483646 h 479"/>
              <a:gd name="T38" fmla="*/ 2147483646 w 449"/>
              <a:gd name="T39" fmla="*/ 2147483646 h 479"/>
              <a:gd name="T40" fmla="*/ 2147483646 w 449"/>
              <a:gd name="T41" fmla="*/ 2147483646 h 479"/>
              <a:gd name="T42" fmla="*/ 2147483646 w 449"/>
              <a:gd name="T43" fmla="*/ 0 h 479"/>
              <a:gd name="T44" fmla="*/ 2147483646 w 449"/>
              <a:gd name="T45" fmla="*/ 2147483646 h 479"/>
              <a:gd name="T46" fmla="*/ 2147483646 w 449"/>
              <a:gd name="T47" fmla="*/ 2147483646 h 479"/>
              <a:gd name="T48" fmla="*/ 2147483646 w 449"/>
              <a:gd name="T49" fmla="*/ 2147483646 h 479"/>
              <a:gd name="T50" fmla="*/ 2147483646 w 449"/>
              <a:gd name="T51" fmla="*/ 2147483646 h 479"/>
              <a:gd name="T52" fmla="*/ 2147483646 w 449"/>
              <a:gd name="T53" fmla="*/ 2147483646 h 479"/>
              <a:gd name="T54" fmla="*/ 2147483646 w 449"/>
              <a:gd name="T55" fmla="*/ 2147483646 h 479"/>
              <a:gd name="T56" fmla="*/ 2147483646 w 449"/>
              <a:gd name="T57" fmla="*/ 2147483646 h 479"/>
              <a:gd name="T58" fmla="*/ 2147483646 w 449"/>
              <a:gd name="T59" fmla="*/ 2147483646 h 479"/>
              <a:gd name="T60" fmla="*/ 2147483646 w 449"/>
              <a:gd name="T61" fmla="*/ 2147483646 h 479"/>
              <a:gd name="T62" fmla="*/ 2147483646 w 449"/>
              <a:gd name="T63" fmla="*/ 2147483646 h 479"/>
              <a:gd name="T64" fmla="*/ 2147483646 w 449"/>
              <a:gd name="T65" fmla="*/ 2147483646 h 479"/>
              <a:gd name="T66" fmla="*/ 2147483646 w 449"/>
              <a:gd name="T67" fmla="*/ 2147483646 h 479"/>
              <a:gd name="T68" fmla="*/ 2147483646 w 449"/>
              <a:gd name="T69" fmla="*/ 2147483646 h 479"/>
              <a:gd name="T70" fmla="*/ 2147483646 w 449"/>
              <a:gd name="T71" fmla="*/ 2147483646 h 479"/>
              <a:gd name="T72" fmla="*/ 2147483646 w 449"/>
              <a:gd name="T73" fmla="*/ 2147483646 h 479"/>
              <a:gd name="T74" fmla="*/ 2147483646 w 449"/>
              <a:gd name="T75" fmla="*/ 2147483646 h 479"/>
              <a:gd name="T76" fmla="*/ 2147483646 w 449"/>
              <a:gd name="T77" fmla="*/ 2147483646 h 479"/>
              <a:gd name="T78" fmla="*/ 2147483646 w 449"/>
              <a:gd name="T79" fmla="*/ 2147483646 h 479"/>
              <a:gd name="T80" fmla="*/ 2147483646 w 449"/>
              <a:gd name="T81" fmla="*/ 2147483646 h 479"/>
              <a:gd name="T82" fmla="*/ 2147483646 w 449"/>
              <a:gd name="T83" fmla="*/ 2147483646 h 479"/>
              <a:gd name="T84" fmla="*/ 2147483646 w 449"/>
              <a:gd name="T85" fmla="*/ 2147483646 h 479"/>
              <a:gd name="T86" fmla="*/ 2147483646 w 449"/>
              <a:gd name="T87" fmla="*/ 2147483646 h 479"/>
              <a:gd name="T88" fmla="*/ 2147483646 w 449"/>
              <a:gd name="T89" fmla="*/ 2147483646 h 479"/>
              <a:gd name="T90" fmla="*/ 2147483646 w 449"/>
              <a:gd name="T91" fmla="*/ 2147483646 h 479"/>
              <a:gd name="T92" fmla="*/ 2147483646 w 449"/>
              <a:gd name="T93" fmla="*/ 2147483646 h 479"/>
              <a:gd name="T94" fmla="*/ 2147483646 w 449"/>
              <a:gd name="T95" fmla="*/ 2147483646 h 479"/>
              <a:gd name="T96" fmla="*/ 2147483646 w 449"/>
              <a:gd name="T97" fmla="*/ 2147483646 h 479"/>
              <a:gd name="T98" fmla="*/ 2147483646 w 449"/>
              <a:gd name="T99" fmla="*/ 2147483646 h 479"/>
              <a:gd name="T100" fmla="*/ 2147483646 w 449"/>
              <a:gd name="T101" fmla="*/ 2147483646 h 479"/>
              <a:gd name="T102" fmla="*/ 2147483646 w 449"/>
              <a:gd name="T103" fmla="*/ 2147483646 h 479"/>
              <a:gd name="T104" fmla="*/ 2147483646 w 449"/>
              <a:gd name="T105" fmla="*/ 2147483646 h 479"/>
              <a:gd name="T106" fmla="*/ 2147483646 w 449"/>
              <a:gd name="T107" fmla="*/ 2147483646 h 479"/>
              <a:gd name="T108" fmla="*/ 2147483646 w 449"/>
              <a:gd name="T109" fmla="*/ 2147483646 h 479"/>
              <a:gd name="T110" fmla="*/ 2147483646 w 449"/>
              <a:gd name="T111" fmla="*/ 2147483646 h 479"/>
              <a:gd name="T112" fmla="*/ 2147483646 w 449"/>
              <a:gd name="T113" fmla="*/ 2147483646 h 479"/>
              <a:gd name="T114" fmla="*/ 2147483646 w 449"/>
              <a:gd name="T115" fmla="*/ 2147483646 h 479"/>
              <a:gd name="T116" fmla="*/ 2147483646 w 449"/>
              <a:gd name="T117" fmla="*/ 2147483646 h 479"/>
              <a:gd name="T118" fmla="*/ 2147483646 w 449"/>
              <a:gd name="T119" fmla="*/ 2147483646 h 479"/>
              <a:gd name="T120" fmla="*/ 2147483646 w 449"/>
              <a:gd name="T121" fmla="*/ 2147483646 h 4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9" h="479">
                <a:moveTo>
                  <a:pt x="190" y="479"/>
                </a:moveTo>
                <a:lnTo>
                  <a:pt x="188" y="469"/>
                </a:lnTo>
                <a:lnTo>
                  <a:pt x="180" y="462"/>
                </a:lnTo>
                <a:lnTo>
                  <a:pt x="154" y="452"/>
                </a:lnTo>
                <a:lnTo>
                  <a:pt x="147" y="423"/>
                </a:lnTo>
                <a:lnTo>
                  <a:pt x="142" y="411"/>
                </a:lnTo>
                <a:lnTo>
                  <a:pt x="149" y="399"/>
                </a:lnTo>
                <a:lnTo>
                  <a:pt x="149" y="394"/>
                </a:lnTo>
                <a:lnTo>
                  <a:pt x="140" y="385"/>
                </a:lnTo>
                <a:lnTo>
                  <a:pt x="137" y="370"/>
                </a:lnTo>
                <a:lnTo>
                  <a:pt x="135" y="351"/>
                </a:lnTo>
                <a:lnTo>
                  <a:pt x="135" y="339"/>
                </a:lnTo>
                <a:lnTo>
                  <a:pt x="132" y="332"/>
                </a:lnTo>
                <a:lnTo>
                  <a:pt x="106" y="315"/>
                </a:lnTo>
                <a:lnTo>
                  <a:pt x="87" y="301"/>
                </a:lnTo>
                <a:lnTo>
                  <a:pt x="80" y="284"/>
                </a:lnTo>
                <a:lnTo>
                  <a:pt x="56" y="274"/>
                </a:lnTo>
                <a:lnTo>
                  <a:pt x="51" y="269"/>
                </a:lnTo>
                <a:lnTo>
                  <a:pt x="48" y="265"/>
                </a:lnTo>
                <a:lnTo>
                  <a:pt x="46" y="262"/>
                </a:lnTo>
                <a:lnTo>
                  <a:pt x="27" y="260"/>
                </a:lnTo>
                <a:lnTo>
                  <a:pt x="24" y="255"/>
                </a:lnTo>
                <a:lnTo>
                  <a:pt x="15" y="248"/>
                </a:lnTo>
                <a:lnTo>
                  <a:pt x="12" y="243"/>
                </a:lnTo>
                <a:lnTo>
                  <a:pt x="12" y="214"/>
                </a:lnTo>
                <a:lnTo>
                  <a:pt x="12" y="195"/>
                </a:lnTo>
                <a:lnTo>
                  <a:pt x="12" y="185"/>
                </a:lnTo>
                <a:lnTo>
                  <a:pt x="20" y="173"/>
                </a:lnTo>
                <a:lnTo>
                  <a:pt x="12" y="159"/>
                </a:lnTo>
                <a:lnTo>
                  <a:pt x="0" y="154"/>
                </a:lnTo>
                <a:lnTo>
                  <a:pt x="5" y="137"/>
                </a:lnTo>
                <a:lnTo>
                  <a:pt x="8" y="135"/>
                </a:lnTo>
                <a:lnTo>
                  <a:pt x="10" y="125"/>
                </a:lnTo>
                <a:lnTo>
                  <a:pt x="32" y="108"/>
                </a:lnTo>
                <a:lnTo>
                  <a:pt x="36" y="104"/>
                </a:lnTo>
                <a:lnTo>
                  <a:pt x="44" y="99"/>
                </a:lnTo>
                <a:lnTo>
                  <a:pt x="41" y="39"/>
                </a:lnTo>
                <a:lnTo>
                  <a:pt x="46" y="34"/>
                </a:lnTo>
                <a:lnTo>
                  <a:pt x="53" y="27"/>
                </a:lnTo>
                <a:lnTo>
                  <a:pt x="60" y="32"/>
                </a:lnTo>
                <a:lnTo>
                  <a:pt x="70" y="34"/>
                </a:lnTo>
                <a:lnTo>
                  <a:pt x="82" y="32"/>
                </a:lnTo>
                <a:lnTo>
                  <a:pt x="104" y="19"/>
                </a:lnTo>
                <a:lnTo>
                  <a:pt x="140" y="0"/>
                </a:lnTo>
                <a:lnTo>
                  <a:pt x="147" y="0"/>
                </a:lnTo>
                <a:lnTo>
                  <a:pt x="149" y="5"/>
                </a:lnTo>
                <a:lnTo>
                  <a:pt x="149" y="12"/>
                </a:lnTo>
                <a:lnTo>
                  <a:pt x="147" y="17"/>
                </a:lnTo>
                <a:lnTo>
                  <a:pt x="147" y="22"/>
                </a:lnTo>
                <a:lnTo>
                  <a:pt x="142" y="39"/>
                </a:lnTo>
                <a:lnTo>
                  <a:pt x="156" y="32"/>
                </a:lnTo>
                <a:lnTo>
                  <a:pt x="164" y="32"/>
                </a:lnTo>
                <a:lnTo>
                  <a:pt x="173" y="39"/>
                </a:lnTo>
                <a:lnTo>
                  <a:pt x="183" y="39"/>
                </a:lnTo>
                <a:lnTo>
                  <a:pt x="185" y="44"/>
                </a:lnTo>
                <a:lnTo>
                  <a:pt x="197" y="46"/>
                </a:lnTo>
                <a:lnTo>
                  <a:pt x="202" y="51"/>
                </a:lnTo>
                <a:lnTo>
                  <a:pt x="204" y="63"/>
                </a:lnTo>
                <a:lnTo>
                  <a:pt x="209" y="65"/>
                </a:lnTo>
                <a:lnTo>
                  <a:pt x="281" y="80"/>
                </a:lnTo>
                <a:lnTo>
                  <a:pt x="289" y="80"/>
                </a:lnTo>
                <a:lnTo>
                  <a:pt x="305" y="92"/>
                </a:lnTo>
                <a:lnTo>
                  <a:pt x="315" y="92"/>
                </a:lnTo>
                <a:lnTo>
                  <a:pt x="317" y="96"/>
                </a:lnTo>
                <a:lnTo>
                  <a:pt x="322" y="92"/>
                </a:lnTo>
                <a:lnTo>
                  <a:pt x="327" y="92"/>
                </a:lnTo>
                <a:lnTo>
                  <a:pt x="344" y="96"/>
                </a:lnTo>
                <a:lnTo>
                  <a:pt x="356" y="99"/>
                </a:lnTo>
                <a:lnTo>
                  <a:pt x="358" y="104"/>
                </a:lnTo>
                <a:lnTo>
                  <a:pt x="358" y="106"/>
                </a:lnTo>
                <a:lnTo>
                  <a:pt x="356" y="108"/>
                </a:lnTo>
                <a:lnTo>
                  <a:pt x="368" y="111"/>
                </a:lnTo>
                <a:lnTo>
                  <a:pt x="382" y="118"/>
                </a:lnTo>
                <a:lnTo>
                  <a:pt x="382" y="128"/>
                </a:lnTo>
                <a:lnTo>
                  <a:pt x="380" y="156"/>
                </a:lnTo>
                <a:lnTo>
                  <a:pt x="382" y="156"/>
                </a:lnTo>
                <a:lnTo>
                  <a:pt x="394" y="154"/>
                </a:lnTo>
                <a:lnTo>
                  <a:pt x="397" y="156"/>
                </a:lnTo>
                <a:lnTo>
                  <a:pt x="394" y="161"/>
                </a:lnTo>
                <a:lnTo>
                  <a:pt x="392" y="166"/>
                </a:lnTo>
                <a:lnTo>
                  <a:pt x="394" y="178"/>
                </a:lnTo>
                <a:lnTo>
                  <a:pt x="406" y="185"/>
                </a:lnTo>
                <a:lnTo>
                  <a:pt x="404" y="188"/>
                </a:lnTo>
                <a:lnTo>
                  <a:pt x="389" y="202"/>
                </a:lnTo>
                <a:lnTo>
                  <a:pt x="377" y="224"/>
                </a:lnTo>
                <a:lnTo>
                  <a:pt x="375" y="238"/>
                </a:lnTo>
                <a:lnTo>
                  <a:pt x="373" y="243"/>
                </a:lnTo>
                <a:lnTo>
                  <a:pt x="377" y="245"/>
                </a:lnTo>
                <a:lnTo>
                  <a:pt x="389" y="241"/>
                </a:lnTo>
                <a:lnTo>
                  <a:pt x="401" y="217"/>
                </a:lnTo>
                <a:lnTo>
                  <a:pt x="413" y="207"/>
                </a:lnTo>
                <a:lnTo>
                  <a:pt x="421" y="202"/>
                </a:lnTo>
                <a:lnTo>
                  <a:pt x="423" y="197"/>
                </a:lnTo>
                <a:lnTo>
                  <a:pt x="428" y="193"/>
                </a:lnTo>
                <a:lnTo>
                  <a:pt x="433" y="185"/>
                </a:lnTo>
                <a:lnTo>
                  <a:pt x="430" y="178"/>
                </a:lnTo>
                <a:lnTo>
                  <a:pt x="433" y="171"/>
                </a:lnTo>
                <a:lnTo>
                  <a:pt x="435" y="168"/>
                </a:lnTo>
                <a:lnTo>
                  <a:pt x="437" y="161"/>
                </a:lnTo>
                <a:lnTo>
                  <a:pt x="442" y="159"/>
                </a:lnTo>
                <a:lnTo>
                  <a:pt x="447" y="159"/>
                </a:lnTo>
                <a:lnTo>
                  <a:pt x="449" y="161"/>
                </a:lnTo>
                <a:lnTo>
                  <a:pt x="447" y="176"/>
                </a:lnTo>
                <a:lnTo>
                  <a:pt x="435" y="202"/>
                </a:lnTo>
                <a:lnTo>
                  <a:pt x="430" y="209"/>
                </a:lnTo>
                <a:lnTo>
                  <a:pt x="428" y="219"/>
                </a:lnTo>
                <a:lnTo>
                  <a:pt x="428" y="226"/>
                </a:lnTo>
                <a:lnTo>
                  <a:pt x="418" y="248"/>
                </a:lnTo>
                <a:lnTo>
                  <a:pt x="418" y="267"/>
                </a:lnTo>
                <a:lnTo>
                  <a:pt x="418" y="279"/>
                </a:lnTo>
                <a:lnTo>
                  <a:pt x="409" y="291"/>
                </a:lnTo>
                <a:lnTo>
                  <a:pt x="406" y="296"/>
                </a:lnTo>
                <a:lnTo>
                  <a:pt x="409" y="313"/>
                </a:lnTo>
                <a:lnTo>
                  <a:pt x="409" y="337"/>
                </a:lnTo>
                <a:lnTo>
                  <a:pt x="406" y="344"/>
                </a:lnTo>
                <a:lnTo>
                  <a:pt x="397" y="370"/>
                </a:lnTo>
                <a:lnTo>
                  <a:pt x="401" y="411"/>
                </a:lnTo>
                <a:lnTo>
                  <a:pt x="413" y="438"/>
                </a:lnTo>
                <a:lnTo>
                  <a:pt x="411" y="440"/>
                </a:lnTo>
                <a:lnTo>
                  <a:pt x="411" y="447"/>
                </a:lnTo>
                <a:lnTo>
                  <a:pt x="411" y="452"/>
                </a:lnTo>
                <a:lnTo>
                  <a:pt x="411" y="464"/>
                </a:lnTo>
                <a:lnTo>
                  <a:pt x="190" y="479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7" name="Freeform 53">
            <a:extLst>
              <a:ext uri="{FF2B5EF4-FFF2-40B4-BE49-F238E27FC236}">
                <a16:creationId xmlns:a16="http://schemas.microsoft.com/office/drawing/2014/main" id="{103126EC-CA29-1249-BC85-34233CE30D2E}"/>
              </a:ext>
            </a:extLst>
          </p:cNvPr>
          <p:cNvSpPr>
            <a:spLocks/>
          </p:cNvSpPr>
          <p:nvPr/>
        </p:nvSpPr>
        <p:spPr bwMode="auto">
          <a:xfrm>
            <a:off x="10582275" y="3028950"/>
            <a:ext cx="182563" cy="415925"/>
          </a:xfrm>
          <a:custGeom>
            <a:avLst/>
            <a:gdLst>
              <a:gd name="T0" fmla="*/ 0 w 115"/>
              <a:gd name="T1" fmla="*/ 2147483646 h 262"/>
              <a:gd name="T2" fmla="*/ 2147483646 w 115"/>
              <a:gd name="T3" fmla="*/ 2147483646 h 262"/>
              <a:gd name="T4" fmla="*/ 2147483646 w 115"/>
              <a:gd name="T5" fmla="*/ 2147483646 h 262"/>
              <a:gd name="T6" fmla="*/ 2147483646 w 115"/>
              <a:gd name="T7" fmla="*/ 2147483646 h 262"/>
              <a:gd name="T8" fmla="*/ 2147483646 w 115"/>
              <a:gd name="T9" fmla="*/ 2147483646 h 262"/>
              <a:gd name="T10" fmla="*/ 2147483646 w 115"/>
              <a:gd name="T11" fmla="*/ 2147483646 h 262"/>
              <a:gd name="T12" fmla="*/ 2147483646 w 115"/>
              <a:gd name="T13" fmla="*/ 2147483646 h 262"/>
              <a:gd name="T14" fmla="*/ 2147483646 w 115"/>
              <a:gd name="T15" fmla="*/ 2147483646 h 262"/>
              <a:gd name="T16" fmla="*/ 2147483646 w 115"/>
              <a:gd name="T17" fmla="*/ 2147483646 h 262"/>
              <a:gd name="T18" fmla="*/ 2147483646 w 115"/>
              <a:gd name="T19" fmla="*/ 2147483646 h 262"/>
              <a:gd name="T20" fmla="*/ 2147483646 w 115"/>
              <a:gd name="T21" fmla="*/ 2147483646 h 262"/>
              <a:gd name="T22" fmla="*/ 2147483646 w 115"/>
              <a:gd name="T23" fmla="*/ 2147483646 h 262"/>
              <a:gd name="T24" fmla="*/ 2147483646 w 115"/>
              <a:gd name="T25" fmla="*/ 2147483646 h 262"/>
              <a:gd name="T26" fmla="*/ 2147483646 w 115"/>
              <a:gd name="T27" fmla="*/ 2147483646 h 262"/>
              <a:gd name="T28" fmla="*/ 2147483646 w 115"/>
              <a:gd name="T29" fmla="*/ 2147483646 h 262"/>
              <a:gd name="T30" fmla="*/ 2147483646 w 115"/>
              <a:gd name="T31" fmla="*/ 2147483646 h 262"/>
              <a:gd name="T32" fmla="*/ 2147483646 w 115"/>
              <a:gd name="T33" fmla="*/ 2147483646 h 262"/>
              <a:gd name="T34" fmla="*/ 2147483646 w 115"/>
              <a:gd name="T35" fmla="*/ 2147483646 h 262"/>
              <a:gd name="T36" fmla="*/ 2147483646 w 115"/>
              <a:gd name="T37" fmla="*/ 2147483646 h 262"/>
              <a:gd name="T38" fmla="*/ 2147483646 w 115"/>
              <a:gd name="T39" fmla="*/ 2147483646 h 262"/>
              <a:gd name="T40" fmla="*/ 2147483646 w 115"/>
              <a:gd name="T41" fmla="*/ 0 h 262"/>
              <a:gd name="T42" fmla="*/ 2147483646 w 115"/>
              <a:gd name="T43" fmla="*/ 2147483646 h 262"/>
              <a:gd name="T44" fmla="*/ 2147483646 w 115"/>
              <a:gd name="T45" fmla="*/ 2147483646 h 262"/>
              <a:gd name="T46" fmla="*/ 2147483646 w 115"/>
              <a:gd name="T47" fmla="*/ 2147483646 h 262"/>
              <a:gd name="T48" fmla="*/ 2147483646 w 115"/>
              <a:gd name="T49" fmla="*/ 2147483646 h 262"/>
              <a:gd name="T50" fmla="*/ 2147483646 w 115"/>
              <a:gd name="T51" fmla="*/ 2147483646 h 262"/>
              <a:gd name="T52" fmla="*/ 2147483646 w 115"/>
              <a:gd name="T53" fmla="*/ 2147483646 h 262"/>
              <a:gd name="T54" fmla="*/ 2147483646 w 115"/>
              <a:gd name="T55" fmla="*/ 2147483646 h 262"/>
              <a:gd name="T56" fmla="*/ 2147483646 w 115"/>
              <a:gd name="T57" fmla="*/ 2147483646 h 262"/>
              <a:gd name="T58" fmla="*/ 2147483646 w 115"/>
              <a:gd name="T59" fmla="*/ 2147483646 h 262"/>
              <a:gd name="T60" fmla="*/ 2147483646 w 115"/>
              <a:gd name="T61" fmla="*/ 2147483646 h 262"/>
              <a:gd name="T62" fmla="*/ 2147483646 w 115"/>
              <a:gd name="T63" fmla="*/ 2147483646 h 262"/>
              <a:gd name="T64" fmla="*/ 2147483646 w 115"/>
              <a:gd name="T65" fmla="*/ 2147483646 h 26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5" h="262">
                <a:moveTo>
                  <a:pt x="5" y="176"/>
                </a:moveTo>
                <a:lnTo>
                  <a:pt x="0" y="195"/>
                </a:lnTo>
                <a:lnTo>
                  <a:pt x="0" y="200"/>
                </a:lnTo>
                <a:lnTo>
                  <a:pt x="2" y="197"/>
                </a:lnTo>
                <a:lnTo>
                  <a:pt x="7" y="207"/>
                </a:lnTo>
                <a:lnTo>
                  <a:pt x="14" y="214"/>
                </a:lnTo>
                <a:lnTo>
                  <a:pt x="19" y="221"/>
                </a:lnTo>
                <a:lnTo>
                  <a:pt x="38" y="231"/>
                </a:lnTo>
                <a:lnTo>
                  <a:pt x="46" y="233"/>
                </a:lnTo>
                <a:lnTo>
                  <a:pt x="58" y="236"/>
                </a:lnTo>
                <a:lnTo>
                  <a:pt x="63" y="236"/>
                </a:lnTo>
                <a:lnTo>
                  <a:pt x="65" y="250"/>
                </a:lnTo>
                <a:lnTo>
                  <a:pt x="63" y="257"/>
                </a:lnTo>
                <a:lnTo>
                  <a:pt x="70" y="262"/>
                </a:lnTo>
                <a:lnTo>
                  <a:pt x="75" y="255"/>
                </a:lnTo>
                <a:lnTo>
                  <a:pt x="79" y="243"/>
                </a:lnTo>
                <a:lnTo>
                  <a:pt x="79" y="231"/>
                </a:lnTo>
                <a:lnTo>
                  <a:pt x="89" y="217"/>
                </a:lnTo>
                <a:lnTo>
                  <a:pt x="94" y="205"/>
                </a:lnTo>
                <a:lnTo>
                  <a:pt x="96" y="161"/>
                </a:lnTo>
                <a:lnTo>
                  <a:pt x="111" y="173"/>
                </a:lnTo>
                <a:lnTo>
                  <a:pt x="115" y="164"/>
                </a:lnTo>
                <a:lnTo>
                  <a:pt x="115" y="154"/>
                </a:lnTo>
                <a:lnTo>
                  <a:pt x="113" y="118"/>
                </a:lnTo>
                <a:lnTo>
                  <a:pt x="111" y="92"/>
                </a:lnTo>
                <a:lnTo>
                  <a:pt x="103" y="82"/>
                </a:lnTo>
                <a:lnTo>
                  <a:pt x="91" y="84"/>
                </a:lnTo>
                <a:lnTo>
                  <a:pt x="89" y="89"/>
                </a:lnTo>
                <a:lnTo>
                  <a:pt x="84" y="87"/>
                </a:lnTo>
                <a:lnTo>
                  <a:pt x="82" y="84"/>
                </a:lnTo>
                <a:lnTo>
                  <a:pt x="79" y="87"/>
                </a:lnTo>
                <a:lnTo>
                  <a:pt x="77" y="87"/>
                </a:lnTo>
                <a:lnTo>
                  <a:pt x="77" y="82"/>
                </a:lnTo>
                <a:lnTo>
                  <a:pt x="82" y="68"/>
                </a:lnTo>
                <a:lnTo>
                  <a:pt x="87" y="65"/>
                </a:lnTo>
                <a:lnTo>
                  <a:pt x="91" y="65"/>
                </a:lnTo>
                <a:lnTo>
                  <a:pt x="91" y="53"/>
                </a:lnTo>
                <a:lnTo>
                  <a:pt x="91" y="46"/>
                </a:lnTo>
                <a:lnTo>
                  <a:pt x="96" y="41"/>
                </a:lnTo>
                <a:lnTo>
                  <a:pt x="101" y="36"/>
                </a:lnTo>
                <a:lnTo>
                  <a:pt x="96" y="24"/>
                </a:lnTo>
                <a:lnTo>
                  <a:pt x="26" y="0"/>
                </a:lnTo>
                <a:lnTo>
                  <a:pt x="22" y="3"/>
                </a:lnTo>
                <a:lnTo>
                  <a:pt x="17" y="12"/>
                </a:lnTo>
                <a:lnTo>
                  <a:pt x="17" y="17"/>
                </a:lnTo>
                <a:lnTo>
                  <a:pt x="12" y="32"/>
                </a:lnTo>
                <a:lnTo>
                  <a:pt x="2" y="41"/>
                </a:lnTo>
                <a:lnTo>
                  <a:pt x="2" y="46"/>
                </a:lnTo>
                <a:lnTo>
                  <a:pt x="2" y="48"/>
                </a:lnTo>
                <a:lnTo>
                  <a:pt x="7" y="56"/>
                </a:lnTo>
                <a:lnTo>
                  <a:pt x="10" y="65"/>
                </a:lnTo>
                <a:lnTo>
                  <a:pt x="5" y="70"/>
                </a:lnTo>
                <a:lnTo>
                  <a:pt x="5" y="89"/>
                </a:lnTo>
                <a:lnTo>
                  <a:pt x="7" y="92"/>
                </a:lnTo>
                <a:lnTo>
                  <a:pt x="17" y="92"/>
                </a:lnTo>
                <a:lnTo>
                  <a:pt x="22" y="104"/>
                </a:lnTo>
                <a:lnTo>
                  <a:pt x="29" y="108"/>
                </a:lnTo>
                <a:lnTo>
                  <a:pt x="31" y="111"/>
                </a:lnTo>
                <a:lnTo>
                  <a:pt x="38" y="113"/>
                </a:lnTo>
                <a:lnTo>
                  <a:pt x="43" y="118"/>
                </a:lnTo>
                <a:lnTo>
                  <a:pt x="55" y="128"/>
                </a:lnTo>
                <a:lnTo>
                  <a:pt x="53" y="130"/>
                </a:lnTo>
                <a:lnTo>
                  <a:pt x="41" y="137"/>
                </a:lnTo>
                <a:lnTo>
                  <a:pt x="26" y="149"/>
                </a:lnTo>
                <a:lnTo>
                  <a:pt x="24" y="161"/>
                </a:lnTo>
                <a:lnTo>
                  <a:pt x="5" y="176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8" name="Freeform 54">
            <a:extLst>
              <a:ext uri="{FF2B5EF4-FFF2-40B4-BE49-F238E27FC236}">
                <a16:creationId xmlns:a16="http://schemas.microsoft.com/office/drawing/2014/main" id="{4E013B40-B896-3545-AEDB-C865B1E9BC45}"/>
              </a:ext>
            </a:extLst>
          </p:cNvPr>
          <p:cNvSpPr>
            <a:spLocks/>
          </p:cNvSpPr>
          <p:nvPr/>
        </p:nvSpPr>
        <p:spPr bwMode="auto">
          <a:xfrm>
            <a:off x="10639425" y="2330450"/>
            <a:ext cx="233363" cy="428625"/>
          </a:xfrm>
          <a:custGeom>
            <a:avLst/>
            <a:gdLst>
              <a:gd name="T0" fmla="*/ 0 w 147"/>
              <a:gd name="T1" fmla="*/ 2147483646 h 270"/>
              <a:gd name="T2" fmla="*/ 2147483646 w 147"/>
              <a:gd name="T3" fmla="*/ 2147483646 h 270"/>
              <a:gd name="T4" fmla="*/ 2147483646 w 147"/>
              <a:gd name="T5" fmla="*/ 2147483646 h 270"/>
              <a:gd name="T6" fmla="*/ 2147483646 w 147"/>
              <a:gd name="T7" fmla="*/ 2147483646 h 270"/>
              <a:gd name="T8" fmla="*/ 2147483646 w 147"/>
              <a:gd name="T9" fmla="*/ 2147483646 h 270"/>
              <a:gd name="T10" fmla="*/ 2147483646 w 147"/>
              <a:gd name="T11" fmla="*/ 2147483646 h 270"/>
              <a:gd name="T12" fmla="*/ 2147483646 w 147"/>
              <a:gd name="T13" fmla="*/ 2147483646 h 270"/>
              <a:gd name="T14" fmla="*/ 2147483646 w 147"/>
              <a:gd name="T15" fmla="*/ 2147483646 h 270"/>
              <a:gd name="T16" fmla="*/ 2147483646 w 147"/>
              <a:gd name="T17" fmla="*/ 2147483646 h 270"/>
              <a:gd name="T18" fmla="*/ 2147483646 w 147"/>
              <a:gd name="T19" fmla="*/ 2147483646 h 270"/>
              <a:gd name="T20" fmla="*/ 2147483646 w 147"/>
              <a:gd name="T21" fmla="*/ 2147483646 h 270"/>
              <a:gd name="T22" fmla="*/ 2147483646 w 147"/>
              <a:gd name="T23" fmla="*/ 2147483646 h 270"/>
              <a:gd name="T24" fmla="*/ 2147483646 w 147"/>
              <a:gd name="T25" fmla="*/ 2147483646 h 270"/>
              <a:gd name="T26" fmla="*/ 2147483646 w 147"/>
              <a:gd name="T27" fmla="*/ 2147483646 h 270"/>
              <a:gd name="T28" fmla="*/ 2147483646 w 147"/>
              <a:gd name="T29" fmla="*/ 2147483646 h 270"/>
              <a:gd name="T30" fmla="*/ 2147483646 w 147"/>
              <a:gd name="T31" fmla="*/ 2147483646 h 270"/>
              <a:gd name="T32" fmla="*/ 2147483646 w 147"/>
              <a:gd name="T33" fmla="*/ 2147483646 h 270"/>
              <a:gd name="T34" fmla="*/ 2147483646 w 147"/>
              <a:gd name="T35" fmla="*/ 2147483646 h 270"/>
              <a:gd name="T36" fmla="*/ 2147483646 w 147"/>
              <a:gd name="T37" fmla="*/ 2147483646 h 270"/>
              <a:gd name="T38" fmla="*/ 2147483646 w 147"/>
              <a:gd name="T39" fmla="*/ 2147483646 h 270"/>
              <a:gd name="T40" fmla="*/ 2147483646 w 147"/>
              <a:gd name="T41" fmla="*/ 2147483646 h 270"/>
              <a:gd name="T42" fmla="*/ 2147483646 w 147"/>
              <a:gd name="T43" fmla="*/ 2147483646 h 270"/>
              <a:gd name="T44" fmla="*/ 2147483646 w 147"/>
              <a:gd name="T45" fmla="*/ 2147483646 h 270"/>
              <a:gd name="T46" fmla="*/ 2147483646 w 147"/>
              <a:gd name="T47" fmla="*/ 2147483646 h 270"/>
              <a:gd name="T48" fmla="*/ 2147483646 w 147"/>
              <a:gd name="T49" fmla="*/ 2147483646 h 270"/>
              <a:gd name="T50" fmla="*/ 2147483646 w 147"/>
              <a:gd name="T51" fmla="*/ 2147483646 h 270"/>
              <a:gd name="T52" fmla="*/ 2147483646 w 147"/>
              <a:gd name="T53" fmla="*/ 2147483646 h 270"/>
              <a:gd name="T54" fmla="*/ 2147483646 w 147"/>
              <a:gd name="T55" fmla="*/ 2147483646 h 270"/>
              <a:gd name="T56" fmla="*/ 2147483646 w 147"/>
              <a:gd name="T57" fmla="*/ 2147483646 h 270"/>
              <a:gd name="T58" fmla="*/ 2147483646 w 147"/>
              <a:gd name="T59" fmla="*/ 2147483646 h 270"/>
              <a:gd name="T60" fmla="*/ 2147483646 w 147"/>
              <a:gd name="T61" fmla="*/ 2147483646 h 270"/>
              <a:gd name="T62" fmla="*/ 2147483646 w 147"/>
              <a:gd name="T63" fmla="*/ 2147483646 h 270"/>
              <a:gd name="T64" fmla="*/ 2147483646 w 147"/>
              <a:gd name="T65" fmla="*/ 2147483646 h 270"/>
              <a:gd name="T66" fmla="*/ 2147483646 w 147"/>
              <a:gd name="T67" fmla="*/ 2147483646 h 270"/>
              <a:gd name="T68" fmla="*/ 2147483646 w 147"/>
              <a:gd name="T69" fmla="*/ 2147483646 h 270"/>
              <a:gd name="T70" fmla="*/ 2147483646 w 147"/>
              <a:gd name="T71" fmla="*/ 2147483646 h 270"/>
              <a:gd name="T72" fmla="*/ 2147483646 w 147"/>
              <a:gd name="T73" fmla="*/ 2147483646 h 270"/>
              <a:gd name="T74" fmla="*/ 2147483646 w 147"/>
              <a:gd name="T75" fmla="*/ 2147483646 h 270"/>
              <a:gd name="T76" fmla="*/ 2147483646 w 147"/>
              <a:gd name="T77" fmla="*/ 2147483646 h 270"/>
              <a:gd name="T78" fmla="*/ 2147483646 w 147"/>
              <a:gd name="T79" fmla="*/ 2147483646 h 270"/>
              <a:gd name="T80" fmla="*/ 2147483646 w 147"/>
              <a:gd name="T81" fmla="*/ 0 h 270"/>
              <a:gd name="T82" fmla="*/ 0 w 147"/>
              <a:gd name="T83" fmla="*/ 2147483646 h 270"/>
              <a:gd name="T84" fmla="*/ 0 w 147"/>
              <a:gd name="T85" fmla="*/ 2147483646 h 2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7" h="270">
                <a:moveTo>
                  <a:pt x="0" y="34"/>
                </a:moveTo>
                <a:lnTo>
                  <a:pt x="5" y="46"/>
                </a:lnTo>
                <a:lnTo>
                  <a:pt x="2" y="51"/>
                </a:lnTo>
                <a:lnTo>
                  <a:pt x="7" y="56"/>
                </a:lnTo>
                <a:lnTo>
                  <a:pt x="7" y="58"/>
                </a:lnTo>
                <a:lnTo>
                  <a:pt x="19" y="89"/>
                </a:lnTo>
                <a:lnTo>
                  <a:pt x="24" y="113"/>
                </a:lnTo>
                <a:lnTo>
                  <a:pt x="19" y="123"/>
                </a:lnTo>
                <a:lnTo>
                  <a:pt x="19" y="135"/>
                </a:lnTo>
                <a:lnTo>
                  <a:pt x="34" y="166"/>
                </a:lnTo>
                <a:lnTo>
                  <a:pt x="31" y="178"/>
                </a:lnTo>
                <a:lnTo>
                  <a:pt x="34" y="183"/>
                </a:lnTo>
                <a:lnTo>
                  <a:pt x="36" y="183"/>
                </a:lnTo>
                <a:lnTo>
                  <a:pt x="34" y="178"/>
                </a:lnTo>
                <a:lnTo>
                  <a:pt x="39" y="178"/>
                </a:lnTo>
                <a:lnTo>
                  <a:pt x="48" y="193"/>
                </a:lnTo>
                <a:lnTo>
                  <a:pt x="53" y="219"/>
                </a:lnTo>
                <a:lnTo>
                  <a:pt x="53" y="234"/>
                </a:lnTo>
                <a:lnTo>
                  <a:pt x="58" y="253"/>
                </a:lnTo>
                <a:lnTo>
                  <a:pt x="67" y="270"/>
                </a:lnTo>
                <a:lnTo>
                  <a:pt x="125" y="258"/>
                </a:lnTo>
                <a:lnTo>
                  <a:pt x="123" y="250"/>
                </a:lnTo>
                <a:lnTo>
                  <a:pt x="115" y="243"/>
                </a:lnTo>
                <a:lnTo>
                  <a:pt x="118" y="234"/>
                </a:lnTo>
                <a:lnTo>
                  <a:pt x="120" y="229"/>
                </a:lnTo>
                <a:lnTo>
                  <a:pt x="115" y="219"/>
                </a:lnTo>
                <a:lnTo>
                  <a:pt x="113" y="176"/>
                </a:lnTo>
                <a:lnTo>
                  <a:pt x="113" y="161"/>
                </a:lnTo>
                <a:lnTo>
                  <a:pt x="118" y="137"/>
                </a:lnTo>
                <a:lnTo>
                  <a:pt x="123" y="121"/>
                </a:lnTo>
                <a:lnTo>
                  <a:pt x="123" y="109"/>
                </a:lnTo>
                <a:lnTo>
                  <a:pt x="118" y="99"/>
                </a:lnTo>
                <a:lnTo>
                  <a:pt x="118" y="89"/>
                </a:lnTo>
                <a:lnTo>
                  <a:pt x="123" y="82"/>
                </a:lnTo>
                <a:lnTo>
                  <a:pt x="139" y="68"/>
                </a:lnTo>
                <a:lnTo>
                  <a:pt x="147" y="46"/>
                </a:lnTo>
                <a:lnTo>
                  <a:pt x="139" y="32"/>
                </a:lnTo>
                <a:lnTo>
                  <a:pt x="137" y="24"/>
                </a:lnTo>
                <a:lnTo>
                  <a:pt x="139" y="22"/>
                </a:lnTo>
                <a:lnTo>
                  <a:pt x="139" y="17"/>
                </a:lnTo>
                <a:lnTo>
                  <a:pt x="137" y="0"/>
                </a:lnTo>
                <a:lnTo>
                  <a:pt x="0" y="34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9" name="Freeform 55">
            <a:extLst>
              <a:ext uri="{FF2B5EF4-FFF2-40B4-BE49-F238E27FC236}">
                <a16:creationId xmlns:a16="http://schemas.microsoft.com/office/drawing/2014/main" id="{F0E1871B-EC77-D24A-92E5-CCFF21CE22BC}"/>
              </a:ext>
            </a:extLst>
          </p:cNvPr>
          <p:cNvSpPr>
            <a:spLocks/>
          </p:cNvSpPr>
          <p:nvPr/>
        </p:nvSpPr>
        <p:spPr bwMode="auto">
          <a:xfrm>
            <a:off x="10818813" y="2270125"/>
            <a:ext cx="217487" cy="469900"/>
          </a:xfrm>
          <a:custGeom>
            <a:avLst/>
            <a:gdLst>
              <a:gd name="T0" fmla="*/ 2147483646 w 137"/>
              <a:gd name="T1" fmla="*/ 2147483646 h 296"/>
              <a:gd name="T2" fmla="*/ 2147483646 w 137"/>
              <a:gd name="T3" fmla="*/ 2147483646 h 296"/>
              <a:gd name="T4" fmla="*/ 2147483646 w 137"/>
              <a:gd name="T5" fmla="*/ 2147483646 h 296"/>
              <a:gd name="T6" fmla="*/ 2147483646 w 137"/>
              <a:gd name="T7" fmla="*/ 2147483646 h 296"/>
              <a:gd name="T8" fmla="*/ 2147483646 w 137"/>
              <a:gd name="T9" fmla="*/ 2147483646 h 296"/>
              <a:gd name="T10" fmla="*/ 2147483646 w 137"/>
              <a:gd name="T11" fmla="*/ 2147483646 h 296"/>
              <a:gd name="T12" fmla="*/ 2147483646 w 137"/>
              <a:gd name="T13" fmla="*/ 2147483646 h 296"/>
              <a:gd name="T14" fmla="*/ 2147483646 w 137"/>
              <a:gd name="T15" fmla="*/ 2147483646 h 296"/>
              <a:gd name="T16" fmla="*/ 2147483646 w 137"/>
              <a:gd name="T17" fmla="*/ 2147483646 h 296"/>
              <a:gd name="T18" fmla="*/ 2147483646 w 137"/>
              <a:gd name="T19" fmla="*/ 2147483646 h 296"/>
              <a:gd name="T20" fmla="*/ 2147483646 w 137"/>
              <a:gd name="T21" fmla="*/ 2147483646 h 296"/>
              <a:gd name="T22" fmla="*/ 2147483646 w 137"/>
              <a:gd name="T23" fmla="*/ 2147483646 h 296"/>
              <a:gd name="T24" fmla="*/ 2147483646 w 137"/>
              <a:gd name="T25" fmla="*/ 2147483646 h 296"/>
              <a:gd name="T26" fmla="*/ 2147483646 w 137"/>
              <a:gd name="T27" fmla="*/ 2147483646 h 296"/>
              <a:gd name="T28" fmla="*/ 2147483646 w 137"/>
              <a:gd name="T29" fmla="*/ 2147483646 h 296"/>
              <a:gd name="T30" fmla="*/ 2147483646 w 137"/>
              <a:gd name="T31" fmla="*/ 2147483646 h 296"/>
              <a:gd name="T32" fmla="*/ 0 w 137"/>
              <a:gd name="T33" fmla="*/ 2147483646 h 296"/>
              <a:gd name="T34" fmla="*/ 0 w 137"/>
              <a:gd name="T35" fmla="*/ 2147483646 h 296"/>
              <a:gd name="T36" fmla="*/ 2147483646 w 137"/>
              <a:gd name="T37" fmla="*/ 2147483646 h 296"/>
              <a:gd name="T38" fmla="*/ 2147483646 w 137"/>
              <a:gd name="T39" fmla="*/ 2147483646 h 296"/>
              <a:gd name="T40" fmla="*/ 2147483646 w 137"/>
              <a:gd name="T41" fmla="*/ 2147483646 h 296"/>
              <a:gd name="T42" fmla="*/ 2147483646 w 137"/>
              <a:gd name="T43" fmla="*/ 2147483646 h 296"/>
              <a:gd name="T44" fmla="*/ 2147483646 w 137"/>
              <a:gd name="T45" fmla="*/ 2147483646 h 296"/>
              <a:gd name="T46" fmla="*/ 2147483646 w 137"/>
              <a:gd name="T47" fmla="*/ 2147483646 h 296"/>
              <a:gd name="T48" fmla="*/ 2147483646 w 137"/>
              <a:gd name="T49" fmla="*/ 2147483646 h 296"/>
              <a:gd name="T50" fmla="*/ 2147483646 w 137"/>
              <a:gd name="T51" fmla="*/ 2147483646 h 296"/>
              <a:gd name="T52" fmla="*/ 2147483646 w 137"/>
              <a:gd name="T53" fmla="*/ 2147483646 h 296"/>
              <a:gd name="T54" fmla="*/ 2147483646 w 137"/>
              <a:gd name="T55" fmla="*/ 2147483646 h 296"/>
              <a:gd name="T56" fmla="*/ 2147483646 w 137"/>
              <a:gd name="T57" fmla="*/ 2147483646 h 296"/>
              <a:gd name="T58" fmla="*/ 2147483646 w 137"/>
              <a:gd name="T59" fmla="*/ 2147483646 h 296"/>
              <a:gd name="T60" fmla="*/ 2147483646 w 137"/>
              <a:gd name="T61" fmla="*/ 2147483646 h 296"/>
              <a:gd name="T62" fmla="*/ 2147483646 w 137"/>
              <a:gd name="T63" fmla="*/ 2147483646 h 296"/>
              <a:gd name="T64" fmla="*/ 2147483646 w 137"/>
              <a:gd name="T65" fmla="*/ 2147483646 h 296"/>
              <a:gd name="T66" fmla="*/ 2147483646 w 137"/>
              <a:gd name="T67" fmla="*/ 2147483646 h 296"/>
              <a:gd name="T68" fmla="*/ 2147483646 w 137"/>
              <a:gd name="T69" fmla="*/ 2147483646 h 296"/>
              <a:gd name="T70" fmla="*/ 2147483646 w 137"/>
              <a:gd name="T71" fmla="*/ 2147483646 h 296"/>
              <a:gd name="T72" fmla="*/ 2147483646 w 137"/>
              <a:gd name="T73" fmla="*/ 2147483646 h 296"/>
              <a:gd name="T74" fmla="*/ 2147483646 w 137"/>
              <a:gd name="T75" fmla="*/ 2147483646 h 296"/>
              <a:gd name="T76" fmla="*/ 2147483646 w 137"/>
              <a:gd name="T77" fmla="*/ 0 h 296"/>
              <a:gd name="T78" fmla="*/ 2147483646 w 137"/>
              <a:gd name="T79" fmla="*/ 2147483646 h 296"/>
              <a:gd name="T80" fmla="*/ 2147483646 w 137"/>
              <a:gd name="T81" fmla="*/ 2147483646 h 296"/>
              <a:gd name="T82" fmla="*/ 2147483646 w 137"/>
              <a:gd name="T83" fmla="*/ 2147483646 h 296"/>
              <a:gd name="T84" fmla="*/ 2147483646 w 137"/>
              <a:gd name="T85" fmla="*/ 2147483646 h 296"/>
              <a:gd name="T86" fmla="*/ 2147483646 w 137"/>
              <a:gd name="T87" fmla="*/ 2147483646 h 296"/>
              <a:gd name="T88" fmla="*/ 2147483646 w 137"/>
              <a:gd name="T89" fmla="*/ 2147483646 h 296"/>
              <a:gd name="T90" fmla="*/ 2147483646 w 137"/>
              <a:gd name="T91" fmla="*/ 2147483646 h 296"/>
              <a:gd name="T92" fmla="*/ 2147483646 w 137"/>
              <a:gd name="T93" fmla="*/ 2147483646 h 296"/>
              <a:gd name="T94" fmla="*/ 2147483646 w 137"/>
              <a:gd name="T95" fmla="*/ 2147483646 h 296"/>
              <a:gd name="T96" fmla="*/ 2147483646 w 137"/>
              <a:gd name="T97" fmla="*/ 2147483646 h 296"/>
              <a:gd name="T98" fmla="*/ 2147483646 w 137"/>
              <a:gd name="T99" fmla="*/ 2147483646 h 296"/>
              <a:gd name="T100" fmla="*/ 2147483646 w 137"/>
              <a:gd name="T101" fmla="*/ 2147483646 h 29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37" h="296">
                <a:moveTo>
                  <a:pt x="134" y="248"/>
                </a:moveTo>
                <a:lnTo>
                  <a:pt x="130" y="245"/>
                </a:lnTo>
                <a:lnTo>
                  <a:pt x="122" y="248"/>
                </a:lnTo>
                <a:lnTo>
                  <a:pt x="118" y="260"/>
                </a:lnTo>
                <a:lnTo>
                  <a:pt x="110" y="262"/>
                </a:lnTo>
                <a:lnTo>
                  <a:pt x="110" y="267"/>
                </a:lnTo>
                <a:lnTo>
                  <a:pt x="110" y="269"/>
                </a:lnTo>
                <a:lnTo>
                  <a:pt x="106" y="267"/>
                </a:lnTo>
                <a:lnTo>
                  <a:pt x="103" y="269"/>
                </a:lnTo>
                <a:lnTo>
                  <a:pt x="103" y="274"/>
                </a:lnTo>
                <a:lnTo>
                  <a:pt x="12" y="296"/>
                </a:lnTo>
                <a:lnTo>
                  <a:pt x="10" y="288"/>
                </a:lnTo>
                <a:lnTo>
                  <a:pt x="2" y="281"/>
                </a:lnTo>
                <a:lnTo>
                  <a:pt x="5" y="272"/>
                </a:lnTo>
                <a:lnTo>
                  <a:pt x="7" y="267"/>
                </a:lnTo>
                <a:lnTo>
                  <a:pt x="2" y="257"/>
                </a:lnTo>
                <a:lnTo>
                  <a:pt x="0" y="214"/>
                </a:lnTo>
                <a:lnTo>
                  <a:pt x="0" y="199"/>
                </a:lnTo>
                <a:lnTo>
                  <a:pt x="5" y="175"/>
                </a:lnTo>
                <a:lnTo>
                  <a:pt x="10" y="159"/>
                </a:lnTo>
                <a:lnTo>
                  <a:pt x="10" y="147"/>
                </a:lnTo>
                <a:lnTo>
                  <a:pt x="5" y="137"/>
                </a:lnTo>
                <a:lnTo>
                  <a:pt x="5" y="127"/>
                </a:lnTo>
                <a:lnTo>
                  <a:pt x="10" y="120"/>
                </a:lnTo>
                <a:lnTo>
                  <a:pt x="26" y="106"/>
                </a:lnTo>
                <a:lnTo>
                  <a:pt x="34" y="84"/>
                </a:lnTo>
                <a:lnTo>
                  <a:pt x="26" y="70"/>
                </a:lnTo>
                <a:lnTo>
                  <a:pt x="24" y="62"/>
                </a:lnTo>
                <a:lnTo>
                  <a:pt x="26" y="60"/>
                </a:lnTo>
                <a:lnTo>
                  <a:pt x="26" y="55"/>
                </a:lnTo>
                <a:lnTo>
                  <a:pt x="24" y="38"/>
                </a:lnTo>
                <a:lnTo>
                  <a:pt x="26" y="19"/>
                </a:lnTo>
                <a:lnTo>
                  <a:pt x="22" y="12"/>
                </a:lnTo>
                <a:lnTo>
                  <a:pt x="24" y="10"/>
                </a:lnTo>
                <a:lnTo>
                  <a:pt x="29" y="10"/>
                </a:lnTo>
                <a:lnTo>
                  <a:pt x="31" y="2"/>
                </a:lnTo>
                <a:lnTo>
                  <a:pt x="36" y="5"/>
                </a:lnTo>
                <a:lnTo>
                  <a:pt x="43" y="2"/>
                </a:lnTo>
                <a:lnTo>
                  <a:pt x="46" y="0"/>
                </a:lnTo>
                <a:lnTo>
                  <a:pt x="106" y="180"/>
                </a:lnTo>
                <a:lnTo>
                  <a:pt x="108" y="183"/>
                </a:lnTo>
                <a:lnTo>
                  <a:pt x="106" y="192"/>
                </a:lnTo>
                <a:lnTo>
                  <a:pt x="108" y="195"/>
                </a:lnTo>
                <a:lnTo>
                  <a:pt x="122" y="207"/>
                </a:lnTo>
                <a:lnTo>
                  <a:pt x="125" y="207"/>
                </a:lnTo>
                <a:lnTo>
                  <a:pt x="127" y="214"/>
                </a:lnTo>
                <a:lnTo>
                  <a:pt x="127" y="216"/>
                </a:lnTo>
                <a:lnTo>
                  <a:pt x="137" y="231"/>
                </a:lnTo>
                <a:lnTo>
                  <a:pt x="134" y="233"/>
                </a:lnTo>
                <a:lnTo>
                  <a:pt x="134" y="243"/>
                </a:lnTo>
                <a:lnTo>
                  <a:pt x="134" y="248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0" name="Freeform 56">
            <a:extLst>
              <a:ext uri="{FF2B5EF4-FFF2-40B4-BE49-F238E27FC236}">
                <a16:creationId xmlns:a16="http://schemas.microsoft.com/office/drawing/2014/main" id="{5DBFABCE-C159-0B47-8F4D-2758F23CC561}"/>
              </a:ext>
            </a:extLst>
          </p:cNvPr>
          <p:cNvSpPr>
            <a:spLocks/>
          </p:cNvSpPr>
          <p:nvPr/>
        </p:nvSpPr>
        <p:spPr bwMode="auto">
          <a:xfrm>
            <a:off x="10544175" y="3303588"/>
            <a:ext cx="149225" cy="241300"/>
          </a:xfrm>
          <a:custGeom>
            <a:avLst/>
            <a:gdLst>
              <a:gd name="T0" fmla="*/ 2147483646 w 94"/>
              <a:gd name="T1" fmla="*/ 2147483646 h 152"/>
              <a:gd name="T2" fmla="*/ 2147483646 w 94"/>
              <a:gd name="T3" fmla="*/ 2147483646 h 152"/>
              <a:gd name="T4" fmla="*/ 2147483646 w 94"/>
              <a:gd name="T5" fmla="*/ 2147483646 h 152"/>
              <a:gd name="T6" fmla="*/ 2147483646 w 94"/>
              <a:gd name="T7" fmla="*/ 2147483646 h 152"/>
              <a:gd name="T8" fmla="*/ 2147483646 w 94"/>
              <a:gd name="T9" fmla="*/ 2147483646 h 152"/>
              <a:gd name="T10" fmla="*/ 2147483646 w 94"/>
              <a:gd name="T11" fmla="*/ 2147483646 h 152"/>
              <a:gd name="T12" fmla="*/ 2147483646 w 94"/>
              <a:gd name="T13" fmla="*/ 2147483646 h 152"/>
              <a:gd name="T14" fmla="*/ 2147483646 w 94"/>
              <a:gd name="T15" fmla="*/ 2147483646 h 152"/>
              <a:gd name="T16" fmla="*/ 2147483646 w 94"/>
              <a:gd name="T17" fmla="*/ 2147483646 h 152"/>
              <a:gd name="T18" fmla="*/ 2147483646 w 94"/>
              <a:gd name="T19" fmla="*/ 2147483646 h 152"/>
              <a:gd name="T20" fmla="*/ 2147483646 w 94"/>
              <a:gd name="T21" fmla="*/ 2147483646 h 152"/>
              <a:gd name="T22" fmla="*/ 2147483646 w 94"/>
              <a:gd name="T23" fmla="*/ 2147483646 h 152"/>
              <a:gd name="T24" fmla="*/ 2147483646 w 94"/>
              <a:gd name="T25" fmla="*/ 2147483646 h 152"/>
              <a:gd name="T26" fmla="*/ 2147483646 w 94"/>
              <a:gd name="T27" fmla="*/ 2147483646 h 152"/>
              <a:gd name="T28" fmla="*/ 2147483646 w 94"/>
              <a:gd name="T29" fmla="*/ 2147483646 h 152"/>
              <a:gd name="T30" fmla="*/ 2147483646 w 94"/>
              <a:gd name="T31" fmla="*/ 0 h 152"/>
              <a:gd name="T32" fmla="*/ 2147483646 w 94"/>
              <a:gd name="T33" fmla="*/ 2147483646 h 152"/>
              <a:gd name="T34" fmla="*/ 2147483646 w 94"/>
              <a:gd name="T35" fmla="*/ 2147483646 h 152"/>
              <a:gd name="T36" fmla="*/ 2147483646 w 94"/>
              <a:gd name="T37" fmla="*/ 2147483646 h 152"/>
              <a:gd name="T38" fmla="*/ 0 w 94"/>
              <a:gd name="T39" fmla="*/ 2147483646 h 152"/>
              <a:gd name="T40" fmla="*/ 0 w 94"/>
              <a:gd name="T41" fmla="*/ 2147483646 h 152"/>
              <a:gd name="T42" fmla="*/ 2147483646 w 94"/>
              <a:gd name="T43" fmla="*/ 2147483646 h 152"/>
              <a:gd name="T44" fmla="*/ 2147483646 w 94"/>
              <a:gd name="T45" fmla="*/ 2147483646 h 1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4" h="152">
                <a:moveTo>
                  <a:pt x="94" y="140"/>
                </a:moveTo>
                <a:lnTo>
                  <a:pt x="91" y="130"/>
                </a:lnTo>
                <a:lnTo>
                  <a:pt x="87" y="113"/>
                </a:lnTo>
                <a:lnTo>
                  <a:pt x="77" y="104"/>
                </a:lnTo>
                <a:lnTo>
                  <a:pt x="60" y="94"/>
                </a:lnTo>
                <a:lnTo>
                  <a:pt x="55" y="87"/>
                </a:lnTo>
                <a:lnTo>
                  <a:pt x="53" y="80"/>
                </a:lnTo>
                <a:lnTo>
                  <a:pt x="41" y="60"/>
                </a:lnTo>
                <a:lnTo>
                  <a:pt x="36" y="51"/>
                </a:lnTo>
                <a:lnTo>
                  <a:pt x="26" y="41"/>
                </a:lnTo>
                <a:lnTo>
                  <a:pt x="24" y="34"/>
                </a:lnTo>
                <a:lnTo>
                  <a:pt x="22" y="27"/>
                </a:lnTo>
                <a:lnTo>
                  <a:pt x="24" y="27"/>
                </a:lnTo>
                <a:lnTo>
                  <a:pt x="24" y="22"/>
                </a:lnTo>
                <a:lnTo>
                  <a:pt x="29" y="3"/>
                </a:lnTo>
                <a:lnTo>
                  <a:pt x="22" y="0"/>
                </a:lnTo>
                <a:lnTo>
                  <a:pt x="12" y="3"/>
                </a:lnTo>
                <a:lnTo>
                  <a:pt x="5" y="10"/>
                </a:lnTo>
                <a:lnTo>
                  <a:pt x="5" y="17"/>
                </a:lnTo>
                <a:lnTo>
                  <a:pt x="0" y="17"/>
                </a:lnTo>
                <a:lnTo>
                  <a:pt x="0" y="20"/>
                </a:lnTo>
                <a:lnTo>
                  <a:pt x="41" y="152"/>
                </a:lnTo>
                <a:lnTo>
                  <a:pt x="94" y="140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1" name="Freeform 57">
            <a:extLst>
              <a:ext uri="{FF2B5EF4-FFF2-40B4-BE49-F238E27FC236}">
                <a16:creationId xmlns:a16="http://schemas.microsoft.com/office/drawing/2014/main" id="{23B6ECA4-52F0-564C-A1D1-4B138F24BCD5}"/>
              </a:ext>
            </a:extLst>
          </p:cNvPr>
          <p:cNvSpPr>
            <a:spLocks/>
          </p:cNvSpPr>
          <p:nvPr/>
        </p:nvSpPr>
        <p:spPr bwMode="auto">
          <a:xfrm>
            <a:off x="10394950" y="3490913"/>
            <a:ext cx="46038" cy="53975"/>
          </a:xfrm>
          <a:custGeom>
            <a:avLst/>
            <a:gdLst>
              <a:gd name="T0" fmla="*/ 0 w 29"/>
              <a:gd name="T1" fmla="*/ 2147483646 h 34"/>
              <a:gd name="T2" fmla="*/ 2147483646 w 29"/>
              <a:gd name="T3" fmla="*/ 0 h 34"/>
              <a:gd name="T4" fmla="*/ 2147483646 w 29"/>
              <a:gd name="T5" fmla="*/ 2147483646 h 34"/>
              <a:gd name="T6" fmla="*/ 2147483646 w 29"/>
              <a:gd name="T7" fmla="*/ 2147483646 h 34"/>
              <a:gd name="T8" fmla="*/ 0 w 29"/>
              <a:gd name="T9" fmla="*/ 2147483646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" h="34">
                <a:moveTo>
                  <a:pt x="0" y="12"/>
                </a:moveTo>
                <a:lnTo>
                  <a:pt x="15" y="0"/>
                </a:lnTo>
                <a:lnTo>
                  <a:pt x="29" y="22"/>
                </a:lnTo>
                <a:lnTo>
                  <a:pt x="12" y="34"/>
                </a:lnTo>
                <a:lnTo>
                  <a:pt x="0" y="12"/>
                </a:lnTo>
                <a:close/>
              </a:path>
            </a:pathLst>
          </a:custGeom>
          <a:solidFill>
            <a:schemeClr val="tx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908" name="Freeform 31">
            <a:extLst>
              <a:ext uri="{FF2B5EF4-FFF2-40B4-BE49-F238E27FC236}">
                <a16:creationId xmlns:a16="http://schemas.microsoft.com/office/drawing/2014/main" id="{F851F30F-3C10-3949-9716-624B9537E06C}"/>
              </a:ext>
            </a:extLst>
          </p:cNvPr>
          <p:cNvSpPr>
            <a:spLocks/>
          </p:cNvSpPr>
          <p:nvPr/>
        </p:nvSpPr>
        <p:spPr bwMode="auto">
          <a:xfrm>
            <a:off x="10895013" y="1836738"/>
            <a:ext cx="495300" cy="793750"/>
          </a:xfrm>
          <a:custGeom>
            <a:avLst/>
            <a:gdLst>
              <a:gd name="T0" fmla="*/ 95250 w 312"/>
              <a:gd name="T1" fmla="*/ 712788 h 500"/>
              <a:gd name="T2" fmla="*/ 95250 w 312"/>
              <a:gd name="T3" fmla="*/ 731838 h 500"/>
              <a:gd name="T4" fmla="*/ 120650 w 312"/>
              <a:gd name="T5" fmla="*/ 755650 h 500"/>
              <a:gd name="T6" fmla="*/ 128588 w 312"/>
              <a:gd name="T7" fmla="*/ 766763 h 500"/>
              <a:gd name="T8" fmla="*/ 144463 w 312"/>
              <a:gd name="T9" fmla="*/ 793750 h 500"/>
              <a:gd name="T10" fmla="*/ 147638 w 312"/>
              <a:gd name="T11" fmla="*/ 769938 h 500"/>
              <a:gd name="T12" fmla="*/ 163513 w 312"/>
              <a:gd name="T13" fmla="*/ 728663 h 500"/>
              <a:gd name="T14" fmla="*/ 182563 w 312"/>
              <a:gd name="T15" fmla="*/ 685800 h 500"/>
              <a:gd name="T16" fmla="*/ 174625 w 312"/>
              <a:gd name="T17" fmla="*/ 674688 h 500"/>
              <a:gd name="T18" fmla="*/ 201613 w 312"/>
              <a:gd name="T19" fmla="*/ 625475 h 500"/>
              <a:gd name="T20" fmla="*/ 212725 w 312"/>
              <a:gd name="T21" fmla="*/ 644525 h 500"/>
              <a:gd name="T22" fmla="*/ 220663 w 312"/>
              <a:gd name="T23" fmla="*/ 644525 h 500"/>
              <a:gd name="T24" fmla="*/ 223838 w 312"/>
              <a:gd name="T25" fmla="*/ 622300 h 500"/>
              <a:gd name="T26" fmla="*/ 258763 w 312"/>
              <a:gd name="T27" fmla="*/ 606425 h 500"/>
              <a:gd name="T28" fmla="*/ 261938 w 312"/>
              <a:gd name="T29" fmla="*/ 590550 h 500"/>
              <a:gd name="T30" fmla="*/ 280988 w 312"/>
              <a:gd name="T31" fmla="*/ 587375 h 500"/>
              <a:gd name="T32" fmla="*/ 293688 w 312"/>
              <a:gd name="T33" fmla="*/ 560388 h 500"/>
              <a:gd name="T34" fmla="*/ 304800 w 312"/>
              <a:gd name="T35" fmla="*/ 525463 h 500"/>
              <a:gd name="T36" fmla="*/ 312738 w 312"/>
              <a:gd name="T37" fmla="*/ 514350 h 500"/>
              <a:gd name="T38" fmla="*/ 338138 w 312"/>
              <a:gd name="T39" fmla="*/ 514350 h 500"/>
              <a:gd name="T40" fmla="*/ 350838 w 312"/>
              <a:gd name="T41" fmla="*/ 487363 h 500"/>
              <a:gd name="T42" fmla="*/ 365125 w 312"/>
              <a:gd name="T43" fmla="*/ 468313 h 500"/>
              <a:gd name="T44" fmla="*/ 400050 w 312"/>
              <a:gd name="T45" fmla="*/ 484188 h 500"/>
              <a:gd name="T46" fmla="*/ 433388 w 312"/>
              <a:gd name="T47" fmla="*/ 442913 h 500"/>
              <a:gd name="T48" fmla="*/ 465138 w 312"/>
              <a:gd name="T49" fmla="*/ 407988 h 500"/>
              <a:gd name="T50" fmla="*/ 476250 w 312"/>
              <a:gd name="T51" fmla="*/ 404813 h 500"/>
              <a:gd name="T52" fmla="*/ 495300 w 312"/>
              <a:gd name="T53" fmla="*/ 381000 h 500"/>
              <a:gd name="T54" fmla="*/ 479425 w 312"/>
              <a:gd name="T55" fmla="*/ 366713 h 500"/>
              <a:gd name="T56" fmla="*/ 471488 w 312"/>
              <a:gd name="T57" fmla="*/ 366713 h 500"/>
              <a:gd name="T58" fmla="*/ 479425 w 312"/>
              <a:gd name="T59" fmla="*/ 350838 h 500"/>
              <a:gd name="T60" fmla="*/ 471488 w 312"/>
              <a:gd name="T61" fmla="*/ 320675 h 500"/>
              <a:gd name="T62" fmla="*/ 449263 w 312"/>
              <a:gd name="T63" fmla="*/ 315913 h 500"/>
              <a:gd name="T64" fmla="*/ 433388 w 312"/>
              <a:gd name="T65" fmla="*/ 323850 h 500"/>
              <a:gd name="T66" fmla="*/ 411163 w 312"/>
              <a:gd name="T67" fmla="*/ 274638 h 500"/>
              <a:gd name="T68" fmla="*/ 414338 w 312"/>
              <a:gd name="T69" fmla="*/ 263525 h 500"/>
              <a:gd name="T70" fmla="*/ 400050 w 312"/>
              <a:gd name="T71" fmla="*/ 258763 h 500"/>
              <a:gd name="T72" fmla="*/ 381000 w 312"/>
              <a:gd name="T73" fmla="*/ 255588 h 500"/>
              <a:gd name="T74" fmla="*/ 361950 w 312"/>
              <a:gd name="T75" fmla="*/ 250825 h 500"/>
              <a:gd name="T76" fmla="*/ 354013 w 312"/>
              <a:gd name="T77" fmla="*/ 217488 h 500"/>
              <a:gd name="T78" fmla="*/ 242888 w 312"/>
              <a:gd name="T79" fmla="*/ 0 h 500"/>
              <a:gd name="T80" fmla="*/ 215900 w 312"/>
              <a:gd name="T81" fmla="*/ 0 h 500"/>
              <a:gd name="T82" fmla="*/ 209550 w 312"/>
              <a:gd name="T83" fmla="*/ 14288 h 500"/>
              <a:gd name="T84" fmla="*/ 182563 w 312"/>
              <a:gd name="T85" fmla="*/ 26988 h 500"/>
              <a:gd name="T86" fmla="*/ 147638 w 312"/>
              <a:gd name="T87" fmla="*/ 49213 h 500"/>
              <a:gd name="T88" fmla="*/ 139700 w 312"/>
              <a:gd name="T89" fmla="*/ 19050 h 500"/>
              <a:gd name="T90" fmla="*/ 125413 w 312"/>
              <a:gd name="T91" fmla="*/ 11113 h 500"/>
              <a:gd name="T92" fmla="*/ 63500 w 312"/>
              <a:gd name="T93" fmla="*/ 163513 h 500"/>
              <a:gd name="T94" fmla="*/ 68263 w 312"/>
              <a:gd name="T95" fmla="*/ 193675 h 500"/>
              <a:gd name="T96" fmla="*/ 63500 w 312"/>
              <a:gd name="T97" fmla="*/ 220663 h 500"/>
              <a:gd name="T98" fmla="*/ 52388 w 312"/>
              <a:gd name="T99" fmla="*/ 239713 h 500"/>
              <a:gd name="T100" fmla="*/ 60325 w 312"/>
              <a:gd name="T101" fmla="*/ 320675 h 500"/>
              <a:gd name="T102" fmla="*/ 38100 w 312"/>
              <a:gd name="T103" fmla="*/ 361950 h 500"/>
              <a:gd name="T104" fmla="*/ 44450 w 312"/>
              <a:gd name="T105" fmla="*/ 392113 h 500"/>
              <a:gd name="T106" fmla="*/ 30163 w 312"/>
              <a:gd name="T107" fmla="*/ 396875 h 500"/>
              <a:gd name="T108" fmla="*/ 30163 w 312"/>
              <a:gd name="T109" fmla="*/ 419100 h 500"/>
              <a:gd name="T110" fmla="*/ 11113 w 312"/>
              <a:gd name="T111" fmla="*/ 415925 h 5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12" h="500">
                <a:moveTo>
                  <a:pt x="0" y="269"/>
                </a:moveTo>
                <a:lnTo>
                  <a:pt x="60" y="449"/>
                </a:lnTo>
                <a:lnTo>
                  <a:pt x="62" y="452"/>
                </a:lnTo>
                <a:lnTo>
                  <a:pt x="60" y="461"/>
                </a:lnTo>
                <a:lnTo>
                  <a:pt x="62" y="464"/>
                </a:lnTo>
                <a:lnTo>
                  <a:pt x="76" y="476"/>
                </a:lnTo>
                <a:lnTo>
                  <a:pt x="79" y="476"/>
                </a:lnTo>
                <a:lnTo>
                  <a:pt x="81" y="483"/>
                </a:lnTo>
                <a:lnTo>
                  <a:pt x="81" y="485"/>
                </a:lnTo>
                <a:lnTo>
                  <a:pt x="91" y="500"/>
                </a:lnTo>
                <a:lnTo>
                  <a:pt x="91" y="497"/>
                </a:lnTo>
                <a:lnTo>
                  <a:pt x="93" y="485"/>
                </a:lnTo>
                <a:lnTo>
                  <a:pt x="96" y="473"/>
                </a:lnTo>
                <a:lnTo>
                  <a:pt x="103" y="459"/>
                </a:lnTo>
                <a:lnTo>
                  <a:pt x="105" y="440"/>
                </a:lnTo>
                <a:lnTo>
                  <a:pt x="115" y="432"/>
                </a:lnTo>
                <a:lnTo>
                  <a:pt x="115" y="428"/>
                </a:lnTo>
                <a:lnTo>
                  <a:pt x="110" y="425"/>
                </a:lnTo>
                <a:lnTo>
                  <a:pt x="108" y="413"/>
                </a:lnTo>
                <a:lnTo>
                  <a:pt x="127" y="394"/>
                </a:lnTo>
                <a:lnTo>
                  <a:pt x="129" y="396"/>
                </a:lnTo>
                <a:lnTo>
                  <a:pt x="134" y="406"/>
                </a:lnTo>
                <a:lnTo>
                  <a:pt x="136" y="408"/>
                </a:lnTo>
                <a:lnTo>
                  <a:pt x="139" y="406"/>
                </a:lnTo>
                <a:lnTo>
                  <a:pt x="139" y="396"/>
                </a:lnTo>
                <a:lnTo>
                  <a:pt x="141" y="392"/>
                </a:lnTo>
                <a:lnTo>
                  <a:pt x="156" y="389"/>
                </a:lnTo>
                <a:lnTo>
                  <a:pt x="163" y="382"/>
                </a:lnTo>
                <a:lnTo>
                  <a:pt x="163" y="375"/>
                </a:lnTo>
                <a:lnTo>
                  <a:pt x="165" y="372"/>
                </a:lnTo>
                <a:lnTo>
                  <a:pt x="172" y="372"/>
                </a:lnTo>
                <a:lnTo>
                  <a:pt x="177" y="370"/>
                </a:lnTo>
                <a:lnTo>
                  <a:pt x="180" y="365"/>
                </a:lnTo>
                <a:lnTo>
                  <a:pt x="185" y="353"/>
                </a:lnTo>
                <a:lnTo>
                  <a:pt x="182" y="341"/>
                </a:lnTo>
                <a:lnTo>
                  <a:pt x="192" y="331"/>
                </a:lnTo>
                <a:lnTo>
                  <a:pt x="192" y="324"/>
                </a:lnTo>
                <a:lnTo>
                  <a:pt x="197" y="324"/>
                </a:lnTo>
                <a:lnTo>
                  <a:pt x="209" y="327"/>
                </a:lnTo>
                <a:lnTo>
                  <a:pt x="213" y="324"/>
                </a:lnTo>
                <a:lnTo>
                  <a:pt x="216" y="317"/>
                </a:lnTo>
                <a:lnTo>
                  <a:pt x="221" y="307"/>
                </a:lnTo>
                <a:lnTo>
                  <a:pt x="225" y="307"/>
                </a:lnTo>
                <a:lnTo>
                  <a:pt x="230" y="295"/>
                </a:lnTo>
                <a:lnTo>
                  <a:pt x="242" y="295"/>
                </a:lnTo>
                <a:lnTo>
                  <a:pt x="252" y="305"/>
                </a:lnTo>
                <a:lnTo>
                  <a:pt x="264" y="283"/>
                </a:lnTo>
                <a:lnTo>
                  <a:pt x="273" y="279"/>
                </a:lnTo>
                <a:lnTo>
                  <a:pt x="288" y="264"/>
                </a:lnTo>
                <a:lnTo>
                  <a:pt x="293" y="257"/>
                </a:lnTo>
                <a:lnTo>
                  <a:pt x="295" y="255"/>
                </a:lnTo>
                <a:lnTo>
                  <a:pt x="300" y="255"/>
                </a:lnTo>
                <a:lnTo>
                  <a:pt x="307" y="250"/>
                </a:lnTo>
                <a:lnTo>
                  <a:pt x="312" y="240"/>
                </a:lnTo>
                <a:lnTo>
                  <a:pt x="309" y="235"/>
                </a:lnTo>
                <a:lnTo>
                  <a:pt x="302" y="231"/>
                </a:lnTo>
                <a:lnTo>
                  <a:pt x="302" y="233"/>
                </a:lnTo>
                <a:lnTo>
                  <a:pt x="297" y="231"/>
                </a:lnTo>
                <a:lnTo>
                  <a:pt x="300" y="223"/>
                </a:lnTo>
                <a:lnTo>
                  <a:pt x="302" y="221"/>
                </a:lnTo>
                <a:lnTo>
                  <a:pt x="302" y="216"/>
                </a:lnTo>
                <a:lnTo>
                  <a:pt x="297" y="202"/>
                </a:lnTo>
                <a:lnTo>
                  <a:pt x="288" y="197"/>
                </a:lnTo>
                <a:lnTo>
                  <a:pt x="283" y="199"/>
                </a:lnTo>
                <a:lnTo>
                  <a:pt x="281" y="202"/>
                </a:lnTo>
                <a:lnTo>
                  <a:pt x="273" y="204"/>
                </a:lnTo>
                <a:lnTo>
                  <a:pt x="266" y="202"/>
                </a:lnTo>
                <a:lnTo>
                  <a:pt x="259" y="173"/>
                </a:lnTo>
                <a:lnTo>
                  <a:pt x="261" y="170"/>
                </a:lnTo>
                <a:lnTo>
                  <a:pt x="261" y="166"/>
                </a:lnTo>
                <a:lnTo>
                  <a:pt x="259" y="163"/>
                </a:lnTo>
                <a:lnTo>
                  <a:pt x="252" y="163"/>
                </a:lnTo>
                <a:lnTo>
                  <a:pt x="249" y="166"/>
                </a:lnTo>
                <a:lnTo>
                  <a:pt x="240" y="161"/>
                </a:lnTo>
                <a:lnTo>
                  <a:pt x="233" y="161"/>
                </a:lnTo>
                <a:lnTo>
                  <a:pt x="228" y="158"/>
                </a:lnTo>
                <a:lnTo>
                  <a:pt x="223" y="142"/>
                </a:lnTo>
                <a:lnTo>
                  <a:pt x="223" y="137"/>
                </a:lnTo>
                <a:lnTo>
                  <a:pt x="187" y="21"/>
                </a:lnTo>
                <a:lnTo>
                  <a:pt x="153" y="0"/>
                </a:lnTo>
                <a:lnTo>
                  <a:pt x="144" y="0"/>
                </a:lnTo>
                <a:lnTo>
                  <a:pt x="136" y="0"/>
                </a:lnTo>
                <a:lnTo>
                  <a:pt x="134" y="5"/>
                </a:lnTo>
                <a:lnTo>
                  <a:pt x="132" y="9"/>
                </a:lnTo>
                <a:lnTo>
                  <a:pt x="127" y="9"/>
                </a:lnTo>
                <a:lnTo>
                  <a:pt x="115" y="17"/>
                </a:lnTo>
                <a:lnTo>
                  <a:pt x="98" y="29"/>
                </a:lnTo>
                <a:lnTo>
                  <a:pt x="93" y="31"/>
                </a:lnTo>
                <a:lnTo>
                  <a:pt x="86" y="24"/>
                </a:lnTo>
                <a:lnTo>
                  <a:pt x="88" y="12"/>
                </a:lnTo>
                <a:lnTo>
                  <a:pt x="86" y="7"/>
                </a:lnTo>
                <a:lnTo>
                  <a:pt x="79" y="7"/>
                </a:lnTo>
                <a:lnTo>
                  <a:pt x="67" y="12"/>
                </a:lnTo>
                <a:lnTo>
                  <a:pt x="40" y="103"/>
                </a:lnTo>
                <a:lnTo>
                  <a:pt x="38" y="115"/>
                </a:lnTo>
                <a:lnTo>
                  <a:pt x="43" y="122"/>
                </a:lnTo>
                <a:lnTo>
                  <a:pt x="45" y="132"/>
                </a:lnTo>
                <a:lnTo>
                  <a:pt x="40" y="139"/>
                </a:lnTo>
                <a:lnTo>
                  <a:pt x="38" y="144"/>
                </a:lnTo>
                <a:lnTo>
                  <a:pt x="33" y="151"/>
                </a:lnTo>
                <a:lnTo>
                  <a:pt x="43" y="190"/>
                </a:lnTo>
                <a:lnTo>
                  <a:pt x="38" y="202"/>
                </a:lnTo>
                <a:lnTo>
                  <a:pt x="38" y="211"/>
                </a:lnTo>
                <a:lnTo>
                  <a:pt x="24" y="228"/>
                </a:lnTo>
                <a:lnTo>
                  <a:pt x="24" y="235"/>
                </a:lnTo>
                <a:lnTo>
                  <a:pt x="28" y="247"/>
                </a:lnTo>
                <a:lnTo>
                  <a:pt x="26" y="250"/>
                </a:lnTo>
                <a:lnTo>
                  <a:pt x="19" y="250"/>
                </a:lnTo>
                <a:lnTo>
                  <a:pt x="21" y="259"/>
                </a:lnTo>
                <a:lnTo>
                  <a:pt x="19" y="264"/>
                </a:lnTo>
                <a:lnTo>
                  <a:pt x="14" y="264"/>
                </a:lnTo>
                <a:lnTo>
                  <a:pt x="7" y="262"/>
                </a:lnTo>
                <a:lnTo>
                  <a:pt x="0" y="269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Source Sans Pro" charset="0"/>
            </a:endParaRPr>
          </a:p>
        </p:txBody>
      </p:sp>
      <p:sp>
        <p:nvSpPr>
          <p:cNvPr id="121909" name="Freeform 44">
            <a:extLst>
              <a:ext uri="{FF2B5EF4-FFF2-40B4-BE49-F238E27FC236}">
                <a16:creationId xmlns:a16="http://schemas.microsoft.com/office/drawing/2014/main" id="{805269B0-D540-8D42-BE5E-1640061010DD}"/>
              </a:ext>
            </a:extLst>
          </p:cNvPr>
          <p:cNvSpPr>
            <a:spLocks/>
          </p:cNvSpPr>
          <p:nvPr/>
        </p:nvSpPr>
        <p:spPr bwMode="auto">
          <a:xfrm>
            <a:off x="9694863" y="4237038"/>
            <a:ext cx="690562" cy="523875"/>
          </a:xfrm>
          <a:custGeom>
            <a:avLst/>
            <a:gdLst>
              <a:gd name="T0" fmla="*/ 407988 w 435"/>
              <a:gd name="T1" fmla="*/ 523875 h 330"/>
              <a:gd name="T2" fmla="*/ 381000 w 435"/>
              <a:gd name="T3" fmla="*/ 519113 h 330"/>
              <a:gd name="T4" fmla="*/ 369888 w 435"/>
              <a:gd name="T5" fmla="*/ 473075 h 330"/>
              <a:gd name="T6" fmla="*/ 331788 w 435"/>
              <a:gd name="T7" fmla="*/ 442913 h 330"/>
              <a:gd name="T8" fmla="*/ 304800 w 435"/>
              <a:gd name="T9" fmla="*/ 388938 h 330"/>
              <a:gd name="T10" fmla="*/ 290513 w 435"/>
              <a:gd name="T11" fmla="*/ 366713 h 330"/>
              <a:gd name="T12" fmla="*/ 247650 w 435"/>
              <a:gd name="T13" fmla="*/ 339725 h 330"/>
              <a:gd name="T14" fmla="*/ 233363 w 435"/>
              <a:gd name="T15" fmla="*/ 317500 h 330"/>
              <a:gd name="T16" fmla="*/ 217488 w 435"/>
              <a:gd name="T17" fmla="*/ 298450 h 330"/>
              <a:gd name="T18" fmla="*/ 152400 w 435"/>
              <a:gd name="T19" fmla="*/ 249238 h 330"/>
              <a:gd name="T20" fmla="*/ 125413 w 435"/>
              <a:gd name="T21" fmla="*/ 225425 h 330"/>
              <a:gd name="T22" fmla="*/ 95250 w 435"/>
              <a:gd name="T23" fmla="*/ 184150 h 330"/>
              <a:gd name="T24" fmla="*/ 76200 w 435"/>
              <a:gd name="T25" fmla="*/ 160338 h 330"/>
              <a:gd name="T26" fmla="*/ 11113 w 435"/>
              <a:gd name="T27" fmla="*/ 138113 h 330"/>
              <a:gd name="T28" fmla="*/ 11113 w 435"/>
              <a:gd name="T29" fmla="*/ 95250 h 330"/>
              <a:gd name="T30" fmla="*/ 26988 w 435"/>
              <a:gd name="T31" fmla="*/ 80963 h 330"/>
              <a:gd name="T32" fmla="*/ 26988 w 435"/>
              <a:gd name="T33" fmla="*/ 69850 h 330"/>
              <a:gd name="T34" fmla="*/ 80963 w 435"/>
              <a:gd name="T35" fmla="*/ 50800 h 330"/>
              <a:gd name="T36" fmla="*/ 119063 w 435"/>
              <a:gd name="T37" fmla="*/ 26988 h 330"/>
              <a:gd name="T38" fmla="*/ 125413 w 435"/>
              <a:gd name="T39" fmla="*/ 23813 h 330"/>
              <a:gd name="T40" fmla="*/ 309563 w 435"/>
              <a:gd name="T41" fmla="*/ 4763 h 330"/>
              <a:gd name="T42" fmla="*/ 312738 w 435"/>
              <a:gd name="T43" fmla="*/ 15875 h 330"/>
              <a:gd name="T44" fmla="*/ 350838 w 435"/>
              <a:gd name="T45" fmla="*/ 31750 h 330"/>
              <a:gd name="T46" fmla="*/ 511175 w 435"/>
              <a:gd name="T47" fmla="*/ 34925 h 330"/>
              <a:gd name="T48" fmla="*/ 685800 w 435"/>
              <a:gd name="T49" fmla="*/ 165100 h 330"/>
              <a:gd name="T50" fmla="*/ 660400 w 435"/>
              <a:gd name="T51" fmla="*/ 192088 h 330"/>
              <a:gd name="T52" fmla="*/ 628650 w 435"/>
              <a:gd name="T53" fmla="*/ 236538 h 330"/>
              <a:gd name="T54" fmla="*/ 622300 w 435"/>
              <a:gd name="T55" fmla="*/ 274638 h 330"/>
              <a:gd name="T56" fmla="*/ 617538 w 435"/>
              <a:gd name="T57" fmla="*/ 298450 h 330"/>
              <a:gd name="T58" fmla="*/ 603250 w 435"/>
              <a:gd name="T59" fmla="*/ 306388 h 330"/>
              <a:gd name="T60" fmla="*/ 587375 w 435"/>
              <a:gd name="T61" fmla="*/ 325438 h 330"/>
              <a:gd name="T62" fmla="*/ 568325 w 435"/>
              <a:gd name="T63" fmla="*/ 350838 h 330"/>
              <a:gd name="T64" fmla="*/ 533400 w 435"/>
              <a:gd name="T65" fmla="*/ 388938 h 330"/>
              <a:gd name="T66" fmla="*/ 508000 w 435"/>
              <a:gd name="T67" fmla="*/ 412750 h 330"/>
              <a:gd name="T68" fmla="*/ 488950 w 435"/>
              <a:gd name="T69" fmla="*/ 428625 h 330"/>
              <a:gd name="T70" fmla="*/ 465138 w 435"/>
              <a:gd name="T71" fmla="*/ 439738 h 330"/>
              <a:gd name="T72" fmla="*/ 461963 w 435"/>
              <a:gd name="T73" fmla="*/ 447675 h 330"/>
              <a:gd name="T74" fmla="*/ 454025 w 435"/>
              <a:gd name="T75" fmla="*/ 466725 h 330"/>
              <a:gd name="T76" fmla="*/ 430213 w 435"/>
              <a:gd name="T77" fmla="*/ 473075 h 330"/>
              <a:gd name="T78" fmla="*/ 427038 w 435"/>
              <a:gd name="T79" fmla="*/ 481013 h 330"/>
              <a:gd name="T80" fmla="*/ 434975 w 435"/>
              <a:gd name="T81" fmla="*/ 485775 h 330"/>
              <a:gd name="T82" fmla="*/ 438150 w 435"/>
              <a:gd name="T83" fmla="*/ 496888 h 330"/>
              <a:gd name="T84" fmla="*/ 419100 w 435"/>
              <a:gd name="T85" fmla="*/ 511175 h 330"/>
              <a:gd name="T86" fmla="*/ 415925 w 435"/>
              <a:gd name="T87" fmla="*/ 523875 h 33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35" h="330">
                <a:moveTo>
                  <a:pt x="262" y="330"/>
                </a:moveTo>
                <a:lnTo>
                  <a:pt x="257" y="330"/>
                </a:lnTo>
                <a:lnTo>
                  <a:pt x="245" y="330"/>
                </a:lnTo>
                <a:lnTo>
                  <a:pt x="240" y="327"/>
                </a:lnTo>
                <a:lnTo>
                  <a:pt x="238" y="320"/>
                </a:lnTo>
                <a:lnTo>
                  <a:pt x="233" y="298"/>
                </a:lnTo>
                <a:lnTo>
                  <a:pt x="221" y="284"/>
                </a:lnTo>
                <a:lnTo>
                  <a:pt x="209" y="279"/>
                </a:lnTo>
                <a:lnTo>
                  <a:pt x="202" y="258"/>
                </a:lnTo>
                <a:lnTo>
                  <a:pt x="192" y="245"/>
                </a:lnTo>
                <a:lnTo>
                  <a:pt x="190" y="233"/>
                </a:lnTo>
                <a:lnTo>
                  <a:pt x="183" y="231"/>
                </a:lnTo>
                <a:lnTo>
                  <a:pt x="166" y="226"/>
                </a:lnTo>
                <a:lnTo>
                  <a:pt x="156" y="214"/>
                </a:lnTo>
                <a:lnTo>
                  <a:pt x="147" y="207"/>
                </a:lnTo>
                <a:lnTo>
                  <a:pt x="147" y="200"/>
                </a:lnTo>
                <a:lnTo>
                  <a:pt x="142" y="190"/>
                </a:lnTo>
                <a:lnTo>
                  <a:pt x="137" y="188"/>
                </a:lnTo>
                <a:lnTo>
                  <a:pt x="123" y="181"/>
                </a:lnTo>
                <a:lnTo>
                  <a:pt x="96" y="157"/>
                </a:lnTo>
                <a:lnTo>
                  <a:pt x="84" y="152"/>
                </a:lnTo>
                <a:lnTo>
                  <a:pt x="79" y="142"/>
                </a:lnTo>
                <a:lnTo>
                  <a:pt x="67" y="133"/>
                </a:lnTo>
                <a:lnTo>
                  <a:pt x="60" y="116"/>
                </a:lnTo>
                <a:lnTo>
                  <a:pt x="51" y="108"/>
                </a:lnTo>
                <a:lnTo>
                  <a:pt x="48" y="101"/>
                </a:lnTo>
                <a:lnTo>
                  <a:pt x="31" y="96"/>
                </a:lnTo>
                <a:lnTo>
                  <a:pt x="7" y="87"/>
                </a:lnTo>
                <a:lnTo>
                  <a:pt x="0" y="80"/>
                </a:lnTo>
                <a:lnTo>
                  <a:pt x="7" y="60"/>
                </a:lnTo>
                <a:lnTo>
                  <a:pt x="15" y="56"/>
                </a:lnTo>
                <a:lnTo>
                  <a:pt x="17" y="51"/>
                </a:lnTo>
                <a:lnTo>
                  <a:pt x="19" y="46"/>
                </a:lnTo>
                <a:lnTo>
                  <a:pt x="17" y="44"/>
                </a:lnTo>
                <a:lnTo>
                  <a:pt x="43" y="32"/>
                </a:lnTo>
                <a:lnTo>
                  <a:pt x="51" y="32"/>
                </a:lnTo>
                <a:lnTo>
                  <a:pt x="51" y="27"/>
                </a:lnTo>
                <a:lnTo>
                  <a:pt x="75" y="17"/>
                </a:lnTo>
                <a:lnTo>
                  <a:pt x="77" y="15"/>
                </a:lnTo>
                <a:lnTo>
                  <a:pt x="79" y="15"/>
                </a:lnTo>
                <a:lnTo>
                  <a:pt x="192" y="0"/>
                </a:lnTo>
                <a:lnTo>
                  <a:pt x="195" y="3"/>
                </a:lnTo>
                <a:lnTo>
                  <a:pt x="192" y="8"/>
                </a:lnTo>
                <a:lnTo>
                  <a:pt x="197" y="10"/>
                </a:lnTo>
                <a:lnTo>
                  <a:pt x="204" y="8"/>
                </a:lnTo>
                <a:lnTo>
                  <a:pt x="221" y="20"/>
                </a:lnTo>
                <a:lnTo>
                  <a:pt x="223" y="34"/>
                </a:lnTo>
                <a:lnTo>
                  <a:pt x="322" y="22"/>
                </a:lnTo>
                <a:lnTo>
                  <a:pt x="435" y="101"/>
                </a:lnTo>
                <a:lnTo>
                  <a:pt x="432" y="104"/>
                </a:lnTo>
                <a:lnTo>
                  <a:pt x="423" y="108"/>
                </a:lnTo>
                <a:lnTo>
                  <a:pt x="416" y="121"/>
                </a:lnTo>
                <a:lnTo>
                  <a:pt x="404" y="135"/>
                </a:lnTo>
                <a:lnTo>
                  <a:pt x="396" y="149"/>
                </a:lnTo>
                <a:lnTo>
                  <a:pt x="392" y="161"/>
                </a:lnTo>
                <a:lnTo>
                  <a:pt x="392" y="173"/>
                </a:lnTo>
                <a:lnTo>
                  <a:pt x="392" y="183"/>
                </a:lnTo>
                <a:lnTo>
                  <a:pt x="389" y="188"/>
                </a:lnTo>
                <a:lnTo>
                  <a:pt x="387" y="193"/>
                </a:lnTo>
                <a:lnTo>
                  <a:pt x="380" y="193"/>
                </a:lnTo>
                <a:lnTo>
                  <a:pt x="375" y="197"/>
                </a:lnTo>
                <a:lnTo>
                  <a:pt x="370" y="205"/>
                </a:lnTo>
                <a:lnTo>
                  <a:pt x="363" y="214"/>
                </a:lnTo>
                <a:lnTo>
                  <a:pt x="358" y="221"/>
                </a:lnTo>
                <a:lnTo>
                  <a:pt x="344" y="231"/>
                </a:lnTo>
                <a:lnTo>
                  <a:pt x="336" y="245"/>
                </a:lnTo>
                <a:lnTo>
                  <a:pt x="329" y="250"/>
                </a:lnTo>
                <a:lnTo>
                  <a:pt x="320" y="260"/>
                </a:lnTo>
                <a:lnTo>
                  <a:pt x="312" y="265"/>
                </a:lnTo>
                <a:lnTo>
                  <a:pt x="308" y="270"/>
                </a:lnTo>
                <a:lnTo>
                  <a:pt x="298" y="274"/>
                </a:lnTo>
                <a:lnTo>
                  <a:pt x="293" y="277"/>
                </a:lnTo>
                <a:lnTo>
                  <a:pt x="291" y="279"/>
                </a:lnTo>
                <a:lnTo>
                  <a:pt x="291" y="282"/>
                </a:lnTo>
                <a:lnTo>
                  <a:pt x="291" y="284"/>
                </a:lnTo>
                <a:lnTo>
                  <a:pt x="286" y="294"/>
                </a:lnTo>
                <a:lnTo>
                  <a:pt x="279" y="298"/>
                </a:lnTo>
                <a:lnTo>
                  <a:pt x="271" y="298"/>
                </a:lnTo>
                <a:lnTo>
                  <a:pt x="271" y="301"/>
                </a:lnTo>
                <a:lnTo>
                  <a:pt x="269" y="303"/>
                </a:lnTo>
                <a:lnTo>
                  <a:pt x="271" y="306"/>
                </a:lnTo>
                <a:lnTo>
                  <a:pt x="274" y="306"/>
                </a:lnTo>
                <a:lnTo>
                  <a:pt x="276" y="308"/>
                </a:lnTo>
                <a:lnTo>
                  <a:pt x="276" y="313"/>
                </a:lnTo>
                <a:lnTo>
                  <a:pt x="271" y="315"/>
                </a:lnTo>
                <a:lnTo>
                  <a:pt x="264" y="322"/>
                </a:lnTo>
                <a:lnTo>
                  <a:pt x="262" y="327"/>
                </a:lnTo>
                <a:lnTo>
                  <a:pt x="262" y="33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Source Sans Pro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911F39-AC1A-394D-8794-9F6C06746FBD}"/>
              </a:ext>
            </a:extLst>
          </p:cNvPr>
          <p:cNvSpPr txBox="1"/>
          <p:nvPr/>
        </p:nvSpPr>
        <p:spPr>
          <a:xfrm>
            <a:off x="1934950" y="3456653"/>
            <a:ext cx="1828770" cy="307777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+mn-lt"/>
                <a:ea typeface="Open Sans" charset="0"/>
                <a:cs typeface="Open Sans" charset="0"/>
              </a:rPr>
              <a:t>U.S. Based Accelerators</a:t>
            </a:r>
          </a:p>
        </p:txBody>
      </p:sp>
      <p:sp>
        <p:nvSpPr>
          <p:cNvPr id="25655" name="TextBox 60">
            <a:extLst>
              <a:ext uri="{FF2B5EF4-FFF2-40B4-BE49-F238E27FC236}">
                <a16:creationId xmlns:a16="http://schemas.microsoft.com/office/drawing/2014/main" id="{C831DB0D-69DF-8B46-89CA-F3D701E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3049588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Open Sans" panose="020B0606030504020204" pitchFamily="34" charset="0"/>
                <a:cs typeface="Open Sans" panose="020B0606030504020204" pitchFamily="34" charset="0"/>
              </a:rPr>
              <a:t>~650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DC6C538-3427-FF45-BAC5-16839345A35B}"/>
              </a:ext>
            </a:extLst>
          </p:cNvPr>
          <p:cNvSpPr txBox="1"/>
          <p:nvPr/>
        </p:nvSpPr>
        <p:spPr>
          <a:xfrm>
            <a:off x="1934950" y="5023700"/>
            <a:ext cx="2933495" cy="307777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alpha val="60000"/>
                  </a:schemeClr>
                </a:solidFill>
                <a:latin typeface="+mn-lt"/>
                <a:ea typeface="Open Sans" charset="0"/>
                <a:cs typeface="Open Sans" charset="0"/>
              </a:rPr>
              <a:t>Accelerators in total around the world</a:t>
            </a:r>
          </a:p>
        </p:txBody>
      </p:sp>
      <p:sp>
        <p:nvSpPr>
          <p:cNvPr id="25657" name="TextBox 63">
            <a:extLst>
              <a:ext uri="{FF2B5EF4-FFF2-40B4-BE49-F238E27FC236}">
                <a16:creationId xmlns:a16="http://schemas.microsoft.com/office/drawing/2014/main" id="{D12D40C6-C8EB-2F46-A95F-357DF2493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4616450"/>
            <a:ext cx="124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ea typeface="Open Sans" panose="020B0606030504020204" pitchFamily="34" charset="0"/>
                <a:cs typeface="Open Sans" panose="020B0606030504020204" pitchFamily="34" charset="0"/>
              </a:rPr>
              <a:t>2,000+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F6A50A0-7F47-7340-BC05-70629CDBD08A}"/>
              </a:ext>
            </a:extLst>
          </p:cNvPr>
          <p:cNvSpPr/>
          <p:nvPr/>
        </p:nvSpPr>
        <p:spPr>
          <a:xfrm>
            <a:off x="1743075" y="3524250"/>
            <a:ext cx="130175" cy="130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84ECBBC-4070-B647-BF94-09A289B93C10}"/>
              </a:ext>
            </a:extLst>
          </p:cNvPr>
          <p:cNvSpPr/>
          <p:nvPr/>
        </p:nvSpPr>
        <p:spPr>
          <a:xfrm>
            <a:off x="1743075" y="5091113"/>
            <a:ext cx="130175" cy="1301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61" name="TextBox 11">
            <a:extLst>
              <a:ext uri="{FF2B5EF4-FFF2-40B4-BE49-F238E27FC236}">
                <a16:creationId xmlns:a16="http://schemas.microsoft.com/office/drawing/2014/main" id="{675856E9-3E18-B145-85D3-F6ACC29D4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5542D-802C-DE4C-A9EC-EDBD2F66D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422" y="2087167"/>
            <a:ext cx="3355876" cy="2821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D84A1F8-C057-6149-AF42-242C50C34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325" y="261938"/>
            <a:ext cx="3890963" cy="2359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Source Sans Pro" panose="020F0502020204030204" pitchFamily="34" charset="0"/>
                <a:ea typeface="Source Sans Pro" panose="020F0502020204030204" pitchFamily="34" charset="0"/>
                <a:cs typeface="Source Sans Pro" panose="020F0502020204030204" pitchFamily="34" charset="0"/>
              </a:rPr>
              <a:t>Accelerator Participants</a:t>
            </a:r>
          </a:p>
        </p:txBody>
      </p:sp>
      <p:sp>
        <p:nvSpPr>
          <p:cNvPr id="26626" name="TextBox 9">
            <a:extLst>
              <a:ext uri="{FF2B5EF4-FFF2-40B4-BE49-F238E27FC236}">
                <a16:creationId xmlns:a16="http://schemas.microsoft.com/office/drawing/2014/main" id="{FBDAD43C-0E24-0741-8BD2-3DBCF4B6A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261938"/>
            <a:ext cx="33623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rPr>
              <a:t>Higher Growth Rates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rPr>
              <a:t>Raise More Follow-On Capital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rPr>
              <a:t>Create More Jobs</a:t>
            </a:r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Source Sans Pro SemiBold" panose="020B0503030403020204" pitchFamily="34" charset="0"/>
                <a:ea typeface="Source Sans Pro SemiBold" panose="020B0503030403020204" pitchFamily="34" charset="0"/>
                <a:cs typeface="Source Sans Pro SemiBold" panose="020B0503030403020204" pitchFamily="34" charset="0"/>
              </a:rPr>
              <a:t>Attract More Talent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6301C4-C1FC-F24A-8884-7DA2126B8A73}"/>
              </a:ext>
            </a:extLst>
          </p:cNvPr>
          <p:cNvCxnSpPr/>
          <p:nvPr/>
        </p:nvCxnSpPr>
        <p:spPr>
          <a:xfrm>
            <a:off x="6172200" y="952500"/>
            <a:ext cx="485140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84FF35-B655-6244-BB4C-063577AE0290}"/>
              </a:ext>
            </a:extLst>
          </p:cNvPr>
          <p:cNvCxnSpPr/>
          <p:nvPr/>
        </p:nvCxnSpPr>
        <p:spPr>
          <a:xfrm>
            <a:off x="6172200" y="1708150"/>
            <a:ext cx="485140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622203-9C14-DC47-AC97-DEE457E130F3}"/>
              </a:ext>
            </a:extLst>
          </p:cNvPr>
          <p:cNvCxnSpPr/>
          <p:nvPr/>
        </p:nvCxnSpPr>
        <p:spPr>
          <a:xfrm>
            <a:off x="6172200" y="2443163"/>
            <a:ext cx="485140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76E5F7-830B-944A-95C1-F5F7E50FFC5E}"/>
              </a:ext>
            </a:extLst>
          </p:cNvPr>
          <p:cNvCxnSpPr/>
          <p:nvPr/>
        </p:nvCxnSpPr>
        <p:spPr>
          <a:xfrm>
            <a:off x="6172200" y="3292475"/>
            <a:ext cx="485140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44726008-D181-E341-8805-6C76F976C83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r="26805"/>
          <a:stretch>
            <a:fillRect/>
          </a:stretch>
        </p:blipFill>
        <p:spPr>
          <a:xfrm>
            <a:off x="11113" y="1708150"/>
            <a:ext cx="4524375" cy="5340350"/>
          </a:xfrm>
        </p:spPr>
      </p:pic>
      <p:sp>
        <p:nvSpPr>
          <p:cNvPr id="26633" name="TextBox 11">
            <a:extLst>
              <a:ext uri="{FF2B5EF4-FFF2-40B4-BE49-F238E27FC236}">
                <a16:creationId xmlns:a16="http://schemas.microsoft.com/office/drawing/2014/main" id="{43C810EE-F3AA-954F-805F-B41AFAED3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8" y="6611938"/>
            <a:ext cx="3359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080AF7-69DD-7A40-9593-8562FA776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34" y="3313144"/>
            <a:ext cx="3492500" cy="3822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>
            <a:extLst>
              <a:ext uri="{FF2B5EF4-FFF2-40B4-BE49-F238E27FC236}">
                <a16:creationId xmlns:a16="http://schemas.microsoft.com/office/drawing/2014/main" id="{385168C7-07CF-8743-BCF3-DBE3BCC9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458788"/>
            <a:ext cx="5908675" cy="2359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Source Sans Pro" panose="020F0502020204030204" pitchFamily="34" charset="0"/>
                <a:ea typeface="Source Sans Pro" panose="020F0502020204030204" pitchFamily="34" charset="0"/>
                <a:cs typeface="Source Sans Pro" panose="020F0502020204030204" pitchFamily="34" charset="0"/>
              </a:rPr>
              <a:t>Established VC’s Trending Towards Later-Stage Deals</a:t>
            </a:r>
          </a:p>
        </p:txBody>
      </p:sp>
      <p:sp>
        <p:nvSpPr>
          <p:cNvPr id="27650" name="TextBox 5">
            <a:extLst>
              <a:ext uri="{FF2B5EF4-FFF2-40B4-BE49-F238E27FC236}">
                <a16:creationId xmlns:a16="http://schemas.microsoft.com/office/drawing/2014/main" id="{03DC77EC-0849-E04D-ACBE-0362DFA3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2039938"/>
            <a:ext cx="491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/>
              <a:t>This creates opportunity because there is a major funding gap</a:t>
            </a:r>
            <a:endParaRPr lang="en-US" altLang="en-US" sz="14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308CC5-342E-C442-95F0-91E418EE79C5}"/>
              </a:ext>
            </a:extLst>
          </p:cNvPr>
          <p:cNvCxnSpPr/>
          <p:nvPr/>
        </p:nvCxnSpPr>
        <p:spPr>
          <a:xfrm>
            <a:off x="1724526" y="2602706"/>
            <a:ext cx="479619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99000">
                  <a:schemeClr val="tx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2" name="Group 5">
            <a:extLst>
              <a:ext uri="{FF2B5EF4-FFF2-40B4-BE49-F238E27FC236}">
                <a16:creationId xmlns:a16="http://schemas.microsoft.com/office/drawing/2014/main" id="{95747309-58A0-E647-B478-9969A8EDA044}"/>
              </a:ext>
            </a:extLst>
          </p:cNvPr>
          <p:cNvGrpSpPr>
            <a:grpSpLocks/>
          </p:cNvGrpSpPr>
          <p:nvPr/>
        </p:nvGrpSpPr>
        <p:grpSpPr bwMode="auto">
          <a:xfrm>
            <a:off x="1466850" y="2817813"/>
            <a:ext cx="9848850" cy="3735387"/>
            <a:chOff x="228600" y="3237026"/>
            <a:chExt cx="9144000" cy="3122035"/>
          </a:xfrm>
        </p:grpSpPr>
        <p:pic>
          <p:nvPicPr>
            <p:cNvPr id="27654" name="Picture 8">
              <a:extLst>
                <a:ext uri="{FF2B5EF4-FFF2-40B4-BE49-F238E27FC236}">
                  <a16:creationId xmlns:a16="http://schemas.microsoft.com/office/drawing/2014/main" id="{0AE3FF04-C97A-614E-9AE5-0FEB4B485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37026"/>
              <a:ext cx="9144000" cy="2862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Box 9">
              <a:extLst>
                <a:ext uri="{FF2B5EF4-FFF2-40B4-BE49-F238E27FC236}">
                  <a16:creationId xmlns:a16="http://schemas.microsoft.com/office/drawing/2014/main" id="{22EA8AA1-776D-684B-B7B9-EAF111156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4559" y="6065751"/>
              <a:ext cx="2650840" cy="29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800" i="1"/>
                <a:t>PitchBook-NVCA Venture Monitor</a:t>
              </a:r>
            </a:p>
          </p:txBody>
        </p:sp>
      </p:grpSp>
      <p:sp>
        <p:nvSpPr>
          <p:cNvPr id="27653" name="TextBox 11">
            <a:extLst>
              <a:ext uri="{FF2B5EF4-FFF2-40B4-BE49-F238E27FC236}">
                <a16:creationId xmlns:a16="http://schemas.microsoft.com/office/drawing/2014/main" id="{E11F4CF9-F1B9-4C41-888D-A2D46993A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3EBA7A20-5A93-3C41-AF93-E07D9241486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6" r="20376"/>
          <a:stretch>
            <a:fillRect/>
          </a:stretch>
        </p:blipFill>
        <p:spPr>
          <a:xfrm>
            <a:off x="0" y="2381250"/>
            <a:ext cx="4041775" cy="4476750"/>
          </a:xfrm>
        </p:spPr>
      </p:pic>
      <p:sp>
        <p:nvSpPr>
          <p:cNvPr id="29698" name="Title 1">
            <a:extLst>
              <a:ext uri="{FF2B5EF4-FFF2-40B4-BE49-F238E27FC236}">
                <a16:creationId xmlns:a16="http://schemas.microsoft.com/office/drawing/2014/main" id="{95921A3E-AA3B-084A-BD53-7A816022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206375"/>
            <a:ext cx="4748212" cy="2359025"/>
          </a:xfrm>
        </p:spPr>
        <p:txBody>
          <a:bodyPr/>
          <a:lstStyle/>
          <a:p>
            <a:pPr eaLnBrk="1" hangingPunct="1"/>
            <a:r>
              <a:rPr lang="en-US" altLang="en-US">
                <a:latin typeface="Source Sans Pro" panose="020F0502020204030204" pitchFamily="34" charset="0"/>
                <a:ea typeface="Source Sans Pro" panose="020F0502020204030204" pitchFamily="34" charset="0"/>
                <a:cs typeface="Source Sans Pro" panose="020F0502020204030204" pitchFamily="34" charset="0"/>
              </a:rPr>
              <a:t>The VC Landscape Has Reached an Inflection Point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62A9E09E-66DA-4B4C-A38D-62B1AF034AEE}"/>
              </a:ext>
            </a:extLst>
          </p:cNvPr>
          <p:cNvSpPr/>
          <p:nvPr/>
        </p:nvSpPr>
        <p:spPr>
          <a:xfrm>
            <a:off x="-138023" y="-138022"/>
            <a:ext cx="12290744" cy="7142671"/>
          </a:xfrm>
          <a:custGeom>
            <a:avLst/>
            <a:gdLst>
              <a:gd name="connsiteX0" fmla="*/ 0 w 12290744"/>
              <a:gd name="connsiteY0" fmla="*/ 3244476 h 7142671"/>
              <a:gd name="connsiteX1" fmla="*/ 179191 w 12290744"/>
              <a:gd name="connsiteY1" fmla="*/ 3496259 h 7142671"/>
              <a:gd name="connsiteX2" fmla="*/ 724941 w 12290744"/>
              <a:gd name="connsiteY2" fmla="*/ 4319778 h 7142671"/>
              <a:gd name="connsiteX3" fmla="*/ 1211171 w 12290744"/>
              <a:gd name="connsiteY3" fmla="*/ 5184695 h 7142671"/>
              <a:gd name="connsiteX4" fmla="*/ 1416347 w 12290744"/>
              <a:gd name="connsiteY4" fmla="*/ 5637225 h 7142671"/>
              <a:gd name="connsiteX5" fmla="*/ 1584360 w 12290744"/>
              <a:gd name="connsiteY5" fmla="*/ 6106178 h 7142671"/>
              <a:gd name="connsiteX6" fmla="*/ 1710563 w 12290744"/>
              <a:gd name="connsiteY6" fmla="*/ 6588816 h 7142671"/>
              <a:gd name="connsiteX7" fmla="*/ 1781020 w 12290744"/>
              <a:gd name="connsiteY7" fmla="*/ 7083315 h 7142671"/>
              <a:gd name="connsiteX8" fmla="*/ 1783652 w 12290744"/>
              <a:gd name="connsiteY8" fmla="*/ 7142671 h 7142671"/>
              <a:gd name="connsiteX9" fmla="*/ 1637997 w 12290744"/>
              <a:gd name="connsiteY9" fmla="*/ 7142671 h 7142671"/>
              <a:gd name="connsiteX10" fmla="*/ 1634687 w 12290744"/>
              <a:gd name="connsiteY10" fmla="*/ 7088789 h 7142671"/>
              <a:gd name="connsiteX11" fmla="*/ 1629266 w 12290744"/>
              <a:gd name="connsiteY11" fmla="*/ 7029486 h 7142671"/>
              <a:gd name="connsiteX12" fmla="*/ 1623847 w 12290744"/>
              <a:gd name="connsiteY12" fmla="*/ 6971095 h 7142671"/>
              <a:gd name="connsiteX13" fmla="*/ 1606813 w 12290744"/>
              <a:gd name="connsiteY13" fmla="*/ 6849751 h 7142671"/>
              <a:gd name="connsiteX14" fmla="*/ 1595974 w 12290744"/>
              <a:gd name="connsiteY14" fmla="*/ 6791360 h 7142671"/>
              <a:gd name="connsiteX15" fmla="*/ 1584360 w 12290744"/>
              <a:gd name="connsiteY15" fmla="*/ 6732056 h 7142671"/>
              <a:gd name="connsiteX16" fmla="*/ 1573520 w 12290744"/>
              <a:gd name="connsiteY16" fmla="*/ 6672753 h 7142671"/>
              <a:gd name="connsiteX17" fmla="*/ 1567326 w 12290744"/>
              <a:gd name="connsiteY17" fmla="*/ 6642645 h 7142671"/>
              <a:gd name="connsiteX18" fmla="*/ 1561907 w 12290744"/>
              <a:gd name="connsiteY18" fmla="*/ 6611625 h 7142671"/>
              <a:gd name="connsiteX19" fmla="*/ 1432607 w 12290744"/>
              <a:gd name="connsiteY19" fmla="*/ 6145409 h 7142671"/>
              <a:gd name="connsiteX20" fmla="*/ 1258400 w 12290744"/>
              <a:gd name="connsiteY20" fmla="*/ 5690142 h 7142671"/>
              <a:gd name="connsiteX21" fmla="*/ 1047804 w 12290744"/>
              <a:gd name="connsiteY21" fmla="*/ 5249472 h 7142671"/>
              <a:gd name="connsiteX22" fmla="*/ 556929 w 12290744"/>
              <a:gd name="connsiteY22" fmla="*/ 4406452 h 7142671"/>
              <a:gd name="connsiteX23" fmla="*/ 242 w 12290744"/>
              <a:gd name="connsiteY23" fmla="*/ 3600838 h 7142671"/>
              <a:gd name="connsiteX24" fmla="*/ 0 w 12290744"/>
              <a:gd name="connsiteY24" fmla="*/ 3600509 h 7142671"/>
              <a:gd name="connsiteX25" fmla="*/ 10846635 w 12290744"/>
              <a:gd name="connsiteY25" fmla="*/ 0 h 7142671"/>
              <a:gd name="connsiteX26" fmla="*/ 10919490 w 12290744"/>
              <a:gd name="connsiteY26" fmla="*/ 0 h 7142671"/>
              <a:gd name="connsiteX27" fmla="*/ 10945056 w 12290744"/>
              <a:gd name="connsiteY27" fmla="*/ 22564 h 7142671"/>
              <a:gd name="connsiteX28" fmla="*/ 11295791 w 12290744"/>
              <a:gd name="connsiteY28" fmla="*/ 371086 h 7142671"/>
              <a:gd name="connsiteX29" fmla="*/ 11618654 w 12290744"/>
              <a:gd name="connsiteY29" fmla="*/ 744241 h 7142671"/>
              <a:gd name="connsiteX30" fmla="*/ 11902804 w 12290744"/>
              <a:gd name="connsiteY30" fmla="*/ 1149329 h 7142671"/>
              <a:gd name="connsiteX31" fmla="*/ 12129660 w 12290744"/>
              <a:gd name="connsiteY31" fmla="*/ 1589998 h 7142671"/>
              <a:gd name="connsiteX32" fmla="*/ 12267476 w 12290744"/>
              <a:gd name="connsiteY32" fmla="*/ 2064425 h 7142671"/>
              <a:gd name="connsiteX33" fmla="*/ 12289930 w 12290744"/>
              <a:gd name="connsiteY33" fmla="*/ 2311674 h 7142671"/>
              <a:gd name="connsiteX34" fmla="*/ 12279090 w 12290744"/>
              <a:gd name="connsiteY34" fmla="*/ 2558924 h 7142671"/>
              <a:gd name="connsiteX35" fmla="*/ 12227990 w 12290744"/>
              <a:gd name="connsiteY35" fmla="*/ 2803436 h 7142671"/>
              <a:gd name="connsiteX36" fmla="*/ 12141274 w 12290744"/>
              <a:gd name="connsiteY36" fmla="*/ 3036088 h 7142671"/>
              <a:gd name="connsiteX37" fmla="*/ 11896610 w 12290744"/>
              <a:gd name="connsiteY37" fmla="*/ 3446651 h 7142671"/>
              <a:gd name="connsiteX38" fmla="*/ 11601620 w 12290744"/>
              <a:gd name="connsiteY38" fmla="*/ 3839877 h 7142671"/>
              <a:gd name="connsiteX39" fmla="*/ 11337601 w 12290744"/>
              <a:gd name="connsiteY39" fmla="*/ 4255001 h 7142671"/>
              <a:gd name="connsiteX40" fmla="*/ 11110745 w 12290744"/>
              <a:gd name="connsiteY40" fmla="*/ 4690196 h 7142671"/>
              <a:gd name="connsiteX41" fmla="*/ 10930345 w 12290744"/>
              <a:gd name="connsiteY41" fmla="*/ 5145463 h 7142671"/>
              <a:gd name="connsiteX42" fmla="*/ 10736782 w 12290744"/>
              <a:gd name="connsiteY42" fmla="*/ 6103441 h 7142671"/>
              <a:gd name="connsiteX43" fmla="*/ 10734459 w 12290744"/>
              <a:gd name="connsiteY43" fmla="*/ 6591553 h 7142671"/>
              <a:gd name="connsiteX44" fmla="*/ 10793302 w 12290744"/>
              <a:gd name="connsiteY44" fmla="*/ 7077841 h 7142671"/>
              <a:gd name="connsiteX45" fmla="*/ 10807264 w 12290744"/>
              <a:gd name="connsiteY45" fmla="*/ 7142671 h 7142671"/>
              <a:gd name="connsiteX46" fmla="*/ 10762026 w 12290744"/>
              <a:gd name="connsiteY46" fmla="*/ 7142671 h 7142671"/>
              <a:gd name="connsiteX47" fmla="*/ 10748396 w 12290744"/>
              <a:gd name="connsiteY47" fmla="*/ 7072367 h 7142671"/>
              <a:gd name="connsiteX48" fmla="*/ 10705812 w 12290744"/>
              <a:gd name="connsiteY48" fmla="*/ 6083369 h 7142671"/>
              <a:gd name="connsiteX49" fmla="*/ 10734459 w 12290744"/>
              <a:gd name="connsiteY49" fmla="*/ 5836119 h 7142671"/>
              <a:gd name="connsiteX50" fmla="*/ 10753816 w 12290744"/>
              <a:gd name="connsiteY50" fmla="*/ 5715688 h 7142671"/>
              <a:gd name="connsiteX51" fmla="*/ 10779366 w 12290744"/>
              <a:gd name="connsiteY51" fmla="*/ 5594344 h 7142671"/>
              <a:gd name="connsiteX52" fmla="*/ 10838209 w 12290744"/>
              <a:gd name="connsiteY52" fmla="*/ 5356218 h 7142671"/>
              <a:gd name="connsiteX53" fmla="*/ 10871502 w 12290744"/>
              <a:gd name="connsiteY53" fmla="*/ 5238524 h 7142671"/>
              <a:gd name="connsiteX54" fmla="*/ 10891632 w 12290744"/>
              <a:gd name="connsiteY54" fmla="*/ 5179220 h 7142671"/>
              <a:gd name="connsiteX55" fmla="*/ 10910988 w 12290744"/>
              <a:gd name="connsiteY55" fmla="*/ 5119917 h 7142671"/>
              <a:gd name="connsiteX56" fmla="*/ 10953572 w 12290744"/>
              <a:gd name="connsiteY56" fmla="*/ 5004960 h 7142671"/>
              <a:gd name="connsiteX57" fmla="*/ 10976026 w 12290744"/>
              <a:gd name="connsiteY57" fmla="*/ 4945656 h 7142671"/>
              <a:gd name="connsiteX58" fmla="*/ 10998479 w 12290744"/>
              <a:gd name="connsiteY58" fmla="*/ 4890002 h 7142671"/>
              <a:gd name="connsiteX59" fmla="*/ 11009318 w 12290744"/>
              <a:gd name="connsiteY59" fmla="*/ 4861719 h 7142671"/>
              <a:gd name="connsiteX60" fmla="*/ 11020932 w 12290744"/>
              <a:gd name="connsiteY60" fmla="*/ 4833436 h 7142671"/>
              <a:gd name="connsiteX61" fmla="*/ 11045708 w 12290744"/>
              <a:gd name="connsiteY61" fmla="*/ 4777783 h 7142671"/>
              <a:gd name="connsiteX62" fmla="*/ 11071258 w 12290744"/>
              <a:gd name="connsiteY62" fmla="*/ 4721217 h 7142671"/>
              <a:gd name="connsiteX63" fmla="*/ 11096809 w 12290744"/>
              <a:gd name="connsiteY63" fmla="*/ 4665563 h 7142671"/>
              <a:gd name="connsiteX64" fmla="*/ 11326761 w 12290744"/>
              <a:gd name="connsiteY64" fmla="*/ 4229454 h 7142671"/>
              <a:gd name="connsiteX65" fmla="*/ 11593878 w 12290744"/>
              <a:gd name="connsiteY65" fmla="*/ 3814330 h 7142671"/>
              <a:gd name="connsiteX66" fmla="*/ 11877254 w 12290744"/>
              <a:gd name="connsiteY66" fmla="*/ 3429315 h 7142671"/>
              <a:gd name="connsiteX67" fmla="*/ 12132757 w 12290744"/>
              <a:gd name="connsiteY67" fmla="*/ 3014191 h 7142671"/>
              <a:gd name="connsiteX68" fmla="*/ 12264379 w 12290744"/>
              <a:gd name="connsiteY68" fmla="*/ 2544326 h 7142671"/>
              <a:gd name="connsiteX69" fmla="*/ 12275993 w 12290744"/>
              <a:gd name="connsiteY69" fmla="*/ 2300726 h 7142671"/>
              <a:gd name="connsiteX70" fmla="*/ 12250443 w 12290744"/>
              <a:gd name="connsiteY70" fmla="*/ 2058951 h 7142671"/>
              <a:gd name="connsiteX71" fmla="*/ 12110303 w 12290744"/>
              <a:gd name="connsiteY71" fmla="*/ 1592735 h 7142671"/>
              <a:gd name="connsiteX72" fmla="*/ 11882674 w 12290744"/>
              <a:gd name="connsiteY72" fmla="*/ 1160277 h 7142671"/>
              <a:gd name="connsiteX73" fmla="*/ 11596201 w 12290744"/>
              <a:gd name="connsiteY73" fmla="*/ 764313 h 7142671"/>
              <a:gd name="connsiteX74" fmla="*/ 10916408 w 12290744"/>
              <a:gd name="connsiteY74" fmla="*/ 59059 h 714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290744" h="7142671">
                <a:moveTo>
                  <a:pt x="0" y="3244476"/>
                </a:moveTo>
                <a:lnTo>
                  <a:pt x="179191" y="3496259"/>
                </a:lnTo>
                <a:cubicBezTo>
                  <a:pt x="367624" y="3766204"/>
                  <a:pt x="550735" y="4040140"/>
                  <a:pt x="724941" y="4319778"/>
                </a:cubicBezTo>
                <a:cubicBezTo>
                  <a:pt x="899148" y="4600784"/>
                  <a:pt x="1064838" y="4887265"/>
                  <a:pt x="1211171" y="5184695"/>
                </a:cubicBezTo>
                <a:cubicBezTo>
                  <a:pt x="1283950" y="5333409"/>
                  <a:pt x="1354407" y="5484861"/>
                  <a:pt x="1416347" y="5637225"/>
                </a:cubicBezTo>
                <a:cubicBezTo>
                  <a:pt x="1477513" y="5791414"/>
                  <a:pt x="1536356" y="5945602"/>
                  <a:pt x="1584360" y="6106178"/>
                </a:cubicBezTo>
                <a:cubicBezTo>
                  <a:pt x="1634687" y="6263104"/>
                  <a:pt x="1677270" y="6426416"/>
                  <a:pt x="1710563" y="6588816"/>
                </a:cubicBezTo>
                <a:cubicBezTo>
                  <a:pt x="1744630" y="6752128"/>
                  <a:pt x="1767084" y="6917265"/>
                  <a:pt x="1781020" y="7083315"/>
                </a:cubicBezTo>
                <a:lnTo>
                  <a:pt x="1783652" y="7142671"/>
                </a:lnTo>
                <a:lnTo>
                  <a:pt x="1637997" y="7142671"/>
                </a:lnTo>
                <a:lnTo>
                  <a:pt x="1634687" y="7088789"/>
                </a:lnTo>
                <a:cubicBezTo>
                  <a:pt x="1632363" y="7069629"/>
                  <a:pt x="1632363" y="7049558"/>
                  <a:pt x="1629266" y="7029486"/>
                </a:cubicBezTo>
                <a:lnTo>
                  <a:pt x="1623847" y="6971095"/>
                </a:lnTo>
                <a:cubicBezTo>
                  <a:pt x="1618427" y="6931863"/>
                  <a:pt x="1612233" y="6892632"/>
                  <a:pt x="1606813" y="6849751"/>
                </a:cubicBezTo>
                <a:lnTo>
                  <a:pt x="1595974" y="6791360"/>
                </a:lnTo>
                <a:cubicBezTo>
                  <a:pt x="1592877" y="6771288"/>
                  <a:pt x="1589780" y="6752128"/>
                  <a:pt x="1584360" y="6732056"/>
                </a:cubicBezTo>
                <a:lnTo>
                  <a:pt x="1573520" y="6672753"/>
                </a:lnTo>
                <a:lnTo>
                  <a:pt x="1567326" y="6642645"/>
                </a:lnTo>
                <a:lnTo>
                  <a:pt x="1561907" y="6611625"/>
                </a:lnTo>
                <a:cubicBezTo>
                  <a:pt x="1528614" y="6453787"/>
                  <a:pt x="1483708" y="6296861"/>
                  <a:pt x="1432607" y="6145409"/>
                </a:cubicBezTo>
                <a:cubicBezTo>
                  <a:pt x="1382280" y="5990308"/>
                  <a:pt x="1323438" y="5838856"/>
                  <a:pt x="1258400" y="5690142"/>
                </a:cubicBezTo>
                <a:cubicBezTo>
                  <a:pt x="1194138" y="5541427"/>
                  <a:pt x="1123680" y="5395450"/>
                  <a:pt x="1047804" y="5249472"/>
                </a:cubicBezTo>
                <a:cubicBezTo>
                  <a:pt x="899148" y="4960254"/>
                  <a:pt x="730361" y="4681985"/>
                  <a:pt x="556929" y="4406452"/>
                </a:cubicBezTo>
                <a:cubicBezTo>
                  <a:pt x="379625" y="4131832"/>
                  <a:pt x="194579" y="3864510"/>
                  <a:pt x="242" y="3600838"/>
                </a:cubicBezTo>
                <a:lnTo>
                  <a:pt x="0" y="3600509"/>
                </a:lnTo>
                <a:close/>
                <a:moveTo>
                  <a:pt x="10846635" y="0"/>
                </a:moveTo>
                <a:lnTo>
                  <a:pt x="10919490" y="0"/>
                </a:lnTo>
                <a:lnTo>
                  <a:pt x="10945056" y="22564"/>
                </a:lnTo>
                <a:cubicBezTo>
                  <a:pt x="11065839" y="134785"/>
                  <a:pt x="11183525" y="250654"/>
                  <a:pt x="11295791" y="371086"/>
                </a:cubicBezTo>
                <a:cubicBezTo>
                  <a:pt x="11408058" y="491518"/>
                  <a:pt x="11518001" y="615599"/>
                  <a:pt x="11618654" y="744241"/>
                </a:cubicBezTo>
                <a:cubicBezTo>
                  <a:pt x="11720081" y="873796"/>
                  <a:pt x="11815314" y="1008826"/>
                  <a:pt x="11902804" y="1149329"/>
                </a:cubicBezTo>
                <a:cubicBezTo>
                  <a:pt x="11989520" y="1289832"/>
                  <a:pt x="12065397" y="1435810"/>
                  <a:pt x="12129660" y="1589998"/>
                </a:cubicBezTo>
                <a:cubicBezTo>
                  <a:pt x="12191600" y="1741450"/>
                  <a:pt x="12241926" y="1902025"/>
                  <a:pt x="12267476" y="2064425"/>
                </a:cubicBezTo>
                <a:cubicBezTo>
                  <a:pt x="12281413" y="2145625"/>
                  <a:pt x="12289930" y="2227738"/>
                  <a:pt x="12289930" y="2311674"/>
                </a:cubicBezTo>
                <a:cubicBezTo>
                  <a:pt x="12293027" y="2392874"/>
                  <a:pt x="12286833" y="2477724"/>
                  <a:pt x="12279090" y="2558924"/>
                </a:cubicBezTo>
                <a:cubicBezTo>
                  <a:pt x="12267476" y="2640124"/>
                  <a:pt x="12250443" y="2721324"/>
                  <a:pt x="12227990" y="2803436"/>
                </a:cubicBezTo>
                <a:cubicBezTo>
                  <a:pt x="12205536" y="2881899"/>
                  <a:pt x="12174566" y="2960362"/>
                  <a:pt x="12141274" y="3036088"/>
                </a:cubicBezTo>
                <a:cubicBezTo>
                  <a:pt x="12090947" y="3176591"/>
                  <a:pt x="12000360" y="3317095"/>
                  <a:pt x="11896610" y="3446651"/>
                </a:cubicBezTo>
                <a:cubicBezTo>
                  <a:pt x="11795958" y="3575293"/>
                  <a:pt x="11697628" y="3704847"/>
                  <a:pt x="11601620" y="3839877"/>
                </a:cubicBezTo>
                <a:cubicBezTo>
                  <a:pt x="11509485" y="3973993"/>
                  <a:pt x="11419671" y="4111760"/>
                  <a:pt x="11337601" y="4255001"/>
                </a:cubicBezTo>
                <a:cubicBezTo>
                  <a:pt x="11256304" y="4395505"/>
                  <a:pt x="11180428" y="4541481"/>
                  <a:pt x="11110745" y="4690196"/>
                </a:cubicBezTo>
                <a:cubicBezTo>
                  <a:pt x="11043385" y="4838910"/>
                  <a:pt x="10981445" y="4991274"/>
                  <a:pt x="10930345" y="5145463"/>
                </a:cubicBezTo>
                <a:cubicBezTo>
                  <a:pt x="10826595" y="5454753"/>
                  <a:pt x="10759235" y="5777728"/>
                  <a:pt x="10736782" y="6103441"/>
                </a:cubicBezTo>
                <a:cubicBezTo>
                  <a:pt x="10725942" y="6265841"/>
                  <a:pt x="10725942" y="6429153"/>
                  <a:pt x="10734459" y="6591553"/>
                </a:cubicBezTo>
                <a:cubicBezTo>
                  <a:pt x="10742202" y="6754865"/>
                  <a:pt x="10764655" y="6917265"/>
                  <a:pt x="10793302" y="7077841"/>
                </a:cubicBezTo>
                <a:lnTo>
                  <a:pt x="10807264" y="7142671"/>
                </a:lnTo>
                <a:lnTo>
                  <a:pt x="10762026" y="7142671"/>
                </a:lnTo>
                <a:lnTo>
                  <a:pt x="10748396" y="7072367"/>
                </a:lnTo>
                <a:cubicBezTo>
                  <a:pt x="10694972" y="6746654"/>
                  <a:pt x="10677939" y="6411818"/>
                  <a:pt x="10705812" y="6083369"/>
                </a:cubicBezTo>
                <a:cubicBezTo>
                  <a:pt x="10712006" y="6002169"/>
                  <a:pt x="10722845" y="5920969"/>
                  <a:pt x="10734459" y="5836119"/>
                </a:cubicBezTo>
                <a:cubicBezTo>
                  <a:pt x="10739879" y="5796888"/>
                  <a:pt x="10748396" y="5754919"/>
                  <a:pt x="10753816" y="5715688"/>
                </a:cubicBezTo>
                <a:cubicBezTo>
                  <a:pt x="10762332" y="5676456"/>
                  <a:pt x="10770849" y="5634488"/>
                  <a:pt x="10779366" y="5594344"/>
                </a:cubicBezTo>
                <a:cubicBezTo>
                  <a:pt x="10795625" y="5513144"/>
                  <a:pt x="10815756" y="5434681"/>
                  <a:pt x="10838209" y="5356218"/>
                </a:cubicBezTo>
                <a:cubicBezTo>
                  <a:pt x="10849048" y="5316987"/>
                  <a:pt x="10860662" y="5277755"/>
                  <a:pt x="10871502" y="5238524"/>
                </a:cubicBezTo>
                <a:cubicBezTo>
                  <a:pt x="10877696" y="5218452"/>
                  <a:pt x="10885438" y="5198380"/>
                  <a:pt x="10891632" y="5179220"/>
                </a:cubicBezTo>
                <a:cubicBezTo>
                  <a:pt x="10897052" y="5159148"/>
                  <a:pt x="10902472" y="5139989"/>
                  <a:pt x="10910988" y="5119917"/>
                </a:cubicBezTo>
                <a:cubicBezTo>
                  <a:pt x="10924925" y="5080686"/>
                  <a:pt x="10938862" y="5041454"/>
                  <a:pt x="10953572" y="5004960"/>
                </a:cubicBezTo>
                <a:cubicBezTo>
                  <a:pt x="10961315" y="4984888"/>
                  <a:pt x="10967509" y="4965728"/>
                  <a:pt x="10976026" y="4945656"/>
                </a:cubicBezTo>
                <a:lnTo>
                  <a:pt x="10998479" y="4890002"/>
                </a:lnTo>
                <a:lnTo>
                  <a:pt x="11009318" y="4861719"/>
                </a:lnTo>
                <a:lnTo>
                  <a:pt x="11020932" y="4833436"/>
                </a:lnTo>
                <a:lnTo>
                  <a:pt x="11045708" y="4777783"/>
                </a:lnTo>
                <a:lnTo>
                  <a:pt x="11071258" y="4721217"/>
                </a:lnTo>
                <a:cubicBezTo>
                  <a:pt x="11079775" y="4702057"/>
                  <a:pt x="11088292" y="4684721"/>
                  <a:pt x="11096809" y="4665563"/>
                </a:cubicBezTo>
                <a:cubicBezTo>
                  <a:pt x="11166491" y="4515935"/>
                  <a:pt x="11242368" y="4369957"/>
                  <a:pt x="11326761" y="4229454"/>
                </a:cubicBezTo>
                <a:cubicBezTo>
                  <a:pt x="11411155" y="4086214"/>
                  <a:pt x="11497871" y="3949360"/>
                  <a:pt x="11593878" y="3814330"/>
                </a:cubicBezTo>
                <a:cubicBezTo>
                  <a:pt x="11677497" y="3687513"/>
                  <a:pt x="11775827" y="3558871"/>
                  <a:pt x="11877254" y="3429315"/>
                </a:cubicBezTo>
                <a:cubicBezTo>
                  <a:pt x="11977907" y="3303409"/>
                  <a:pt x="12068494" y="3162906"/>
                  <a:pt x="12132757" y="3014191"/>
                </a:cubicBezTo>
                <a:cubicBezTo>
                  <a:pt x="12200117" y="2864564"/>
                  <a:pt x="12245023" y="2707639"/>
                  <a:pt x="12264379" y="2544326"/>
                </a:cubicBezTo>
                <a:cubicBezTo>
                  <a:pt x="12272896" y="2463127"/>
                  <a:pt x="12279090" y="2381926"/>
                  <a:pt x="12275993" y="2300726"/>
                </a:cubicBezTo>
                <a:cubicBezTo>
                  <a:pt x="12272896" y="2218614"/>
                  <a:pt x="12264379" y="2137414"/>
                  <a:pt x="12250443" y="2058951"/>
                </a:cubicBezTo>
                <a:cubicBezTo>
                  <a:pt x="12222570" y="1898376"/>
                  <a:pt x="12174566" y="1741450"/>
                  <a:pt x="12110303" y="1592735"/>
                </a:cubicBezTo>
                <a:cubicBezTo>
                  <a:pt x="12045266" y="1444021"/>
                  <a:pt x="11970164" y="1298043"/>
                  <a:pt x="11882674" y="1160277"/>
                </a:cubicBezTo>
                <a:cubicBezTo>
                  <a:pt x="11795958" y="1022510"/>
                  <a:pt x="11699950" y="890218"/>
                  <a:pt x="11596201" y="764313"/>
                </a:cubicBezTo>
                <a:cubicBezTo>
                  <a:pt x="11391024" y="511590"/>
                  <a:pt x="11157975" y="278026"/>
                  <a:pt x="10916408" y="59059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/>
              </a:gs>
            </a:gsLst>
            <a:lin ang="5400000" scaled="1"/>
          </a:gradFill>
          <a:ln w="25400">
            <a:miter lim="400000"/>
          </a:ln>
          <a:effectLst>
            <a:innerShdw blurRad="114300">
              <a:schemeClr val="bg1"/>
            </a:innerShdw>
          </a:effectLst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29702" name="Group 16">
            <a:extLst>
              <a:ext uri="{FF2B5EF4-FFF2-40B4-BE49-F238E27FC236}">
                <a16:creationId xmlns:a16="http://schemas.microsoft.com/office/drawing/2014/main" id="{BFECC48B-B8EC-8147-94E7-D84BD383885B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1239838"/>
            <a:ext cx="6008688" cy="5238750"/>
            <a:chOff x="368168" y="3522233"/>
            <a:chExt cx="6333790" cy="552198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55F0C3F-1827-DA41-AB18-DEFB038BC436}"/>
                </a:ext>
              </a:extLst>
            </p:cNvPr>
            <p:cNvCxnSpPr>
              <a:cxnSpLocks/>
            </p:cNvCxnSpPr>
            <p:nvPr/>
          </p:nvCxnSpPr>
          <p:spPr>
            <a:xfrm>
              <a:off x="912021" y="8093764"/>
              <a:ext cx="457170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E6932E4-8BF1-7C44-A544-81AF1B3BD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9522" y="3758172"/>
              <a:ext cx="4074709" cy="4151526"/>
            </a:xfrm>
            <a:prstGeom prst="straightConnector1">
              <a:avLst/>
            </a:prstGeom>
            <a:ln w="444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119E1E0-E7D3-CD4E-AA37-63422AE032E5}"/>
                </a:ext>
              </a:extLst>
            </p:cNvPr>
            <p:cNvCxnSpPr>
              <a:cxnSpLocks/>
            </p:cNvCxnSpPr>
            <p:nvPr/>
          </p:nvCxnSpPr>
          <p:spPr>
            <a:xfrm>
              <a:off x="1163030" y="3674505"/>
              <a:ext cx="4031201" cy="4056146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22A3146-08A7-FD4E-9240-E56047D2F7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168" y="8751381"/>
              <a:ext cx="406635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46E6C6C-A7B1-784B-8613-489782670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6360" y="8751381"/>
              <a:ext cx="40830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10" name="TextBox 27">
              <a:extLst>
                <a:ext uri="{FF2B5EF4-FFF2-40B4-BE49-F238E27FC236}">
                  <a16:creationId xmlns:a16="http://schemas.microsoft.com/office/drawing/2014/main" id="{4F0F2E75-1104-2943-991B-0D37ED480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259" y="8464974"/>
              <a:ext cx="1777527" cy="53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badi Extra Light" panose="020B0204020104020204" pitchFamily="34" charset="0"/>
                </a:rPr>
                <a:t>Success of Post Accelerator Startups</a:t>
              </a:r>
            </a:p>
          </p:txBody>
        </p:sp>
        <p:sp>
          <p:nvSpPr>
            <p:cNvPr id="29711" name="TextBox 28">
              <a:extLst>
                <a:ext uri="{FF2B5EF4-FFF2-40B4-BE49-F238E27FC236}">
                  <a16:creationId xmlns:a16="http://schemas.microsoft.com/office/drawing/2014/main" id="{9AABA27E-7CDE-F043-B554-2AA3442827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955" y="8506918"/>
              <a:ext cx="1777527" cy="53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Source Sans Pro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Source Sans Pro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ource Sans Pro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ource Sans Pro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badi Extra Light" panose="020B0204020104020204" pitchFamily="34" charset="0"/>
                </a:rPr>
                <a:t>Seed and Pre-Series A Funding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0240E14-7EF5-9845-B308-0E118F3424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93661" y="5799631"/>
              <a:ext cx="3308297" cy="669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A096E05-3581-0A43-B406-AE766013E2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021" y="3522233"/>
              <a:ext cx="0" cy="457153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3" name="TextBox 3">
            <a:extLst>
              <a:ext uri="{FF2B5EF4-FFF2-40B4-BE49-F238E27FC236}">
                <a16:creationId xmlns:a16="http://schemas.microsoft.com/office/drawing/2014/main" id="{5F2A4A75-2A10-564C-8CC6-E21B1D491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9713" y="2990850"/>
            <a:ext cx="1312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Opportunity</a:t>
            </a:r>
          </a:p>
        </p:txBody>
      </p:sp>
      <p:sp>
        <p:nvSpPr>
          <p:cNvPr id="29704" name="TextBox 11">
            <a:extLst>
              <a:ext uri="{FF2B5EF4-FFF2-40B4-BE49-F238E27FC236}">
                <a16:creationId xmlns:a16="http://schemas.microsoft.com/office/drawing/2014/main" id="{4A3440AB-4857-4E40-932A-096DBA31F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AAC980F-28A5-5B48-828D-7A60FF45E378}"/>
              </a:ext>
            </a:extLst>
          </p:cNvPr>
          <p:cNvSpPr/>
          <p:nvPr/>
        </p:nvSpPr>
        <p:spPr>
          <a:xfrm>
            <a:off x="-138023" y="-138022"/>
            <a:ext cx="12290744" cy="7142671"/>
          </a:xfrm>
          <a:custGeom>
            <a:avLst/>
            <a:gdLst>
              <a:gd name="connsiteX0" fmla="*/ 0 w 12290744"/>
              <a:gd name="connsiteY0" fmla="*/ 3244476 h 7142671"/>
              <a:gd name="connsiteX1" fmla="*/ 179191 w 12290744"/>
              <a:gd name="connsiteY1" fmla="*/ 3496259 h 7142671"/>
              <a:gd name="connsiteX2" fmla="*/ 724941 w 12290744"/>
              <a:gd name="connsiteY2" fmla="*/ 4319778 h 7142671"/>
              <a:gd name="connsiteX3" fmla="*/ 1211171 w 12290744"/>
              <a:gd name="connsiteY3" fmla="*/ 5184695 h 7142671"/>
              <a:gd name="connsiteX4" fmla="*/ 1416347 w 12290744"/>
              <a:gd name="connsiteY4" fmla="*/ 5637225 h 7142671"/>
              <a:gd name="connsiteX5" fmla="*/ 1584360 w 12290744"/>
              <a:gd name="connsiteY5" fmla="*/ 6106178 h 7142671"/>
              <a:gd name="connsiteX6" fmla="*/ 1710563 w 12290744"/>
              <a:gd name="connsiteY6" fmla="*/ 6588816 h 7142671"/>
              <a:gd name="connsiteX7" fmla="*/ 1781020 w 12290744"/>
              <a:gd name="connsiteY7" fmla="*/ 7083315 h 7142671"/>
              <a:gd name="connsiteX8" fmla="*/ 1783652 w 12290744"/>
              <a:gd name="connsiteY8" fmla="*/ 7142671 h 7142671"/>
              <a:gd name="connsiteX9" fmla="*/ 1637997 w 12290744"/>
              <a:gd name="connsiteY9" fmla="*/ 7142671 h 7142671"/>
              <a:gd name="connsiteX10" fmla="*/ 1634687 w 12290744"/>
              <a:gd name="connsiteY10" fmla="*/ 7088789 h 7142671"/>
              <a:gd name="connsiteX11" fmla="*/ 1629266 w 12290744"/>
              <a:gd name="connsiteY11" fmla="*/ 7029486 h 7142671"/>
              <a:gd name="connsiteX12" fmla="*/ 1623847 w 12290744"/>
              <a:gd name="connsiteY12" fmla="*/ 6971095 h 7142671"/>
              <a:gd name="connsiteX13" fmla="*/ 1606813 w 12290744"/>
              <a:gd name="connsiteY13" fmla="*/ 6849751 h 7142671"/>
              <a:gd name="connsiteX14" fmla="*/ 1595974 w 12290744"/>
              <a:gd name="connsiteY14" fmla="*/ 6791360 h 7142671"/>
              <a:gd name="connsiteX15" fmla="*/ 1584360 w 12290744"/>
              <a:gd name="connsiteY15" fmla="*/ 6732056 h 7142671"/>
              <a:gd name="connsiteX16" fmla="*/ 1573520 w 12290744"/>
              <a:gd name="connsiteY16" fmla="*/ 6672753 h 7142671"/>
              <a:gd name="connsiteX17" fmla="*/ 1567326 w 12290744"/>
              <a:gd name="connsiteY17" fmla="*/ 6642645 h 7142671"/>
              <a:gd name="connsiteX18" fmla="*/ 1561907 w 12290744"/>
              <a:gd name="connsiteY18" fmla="*/ 6611625 h 7142671"/>
              <a:gd name="connsiteX19" fmla="*/ 1432607 w 12290744"/>
              <a:gd name="connsiteY19" fmla="*/ 6145409 h 7142671"/>
              <a:gd name="connsiteX20" fmla="*/ 1258400 w 12290744"/>
              <a:gd name="connsiteY20" fmla="*/ 5690142 h 7142671"/>
              <a:gd name="connsiteX21" fmla="*/ 1047804 w 12290744"/>
              <a:gd name="connsiteY21" fmla="*/ 5249472 h 7142671"/>
              <a:gd name="connsiteX22" fmla="*/ 556929 w 12290744"/>
              <a:gd name="connsiteY22" fmla="*/ 4406452 h 7142671"/>
              <a:gd name="connsiteX23" fmla="*/ 242 w 12290744"/>
              <a:gd name="connsiteY23" fmla="*/ 3600838 h 7142671"/>
              <a:gd name="connsiteX24" fmla="*/ 0 w 12290744"/>
              <a:gd name="connsiteY24" fmla="*/ 3600509 h 7142671"/>
              <a:gd name="connsiteX25" fmla="*/ 10846635 w 12290744"/>
              <a:gd name="connsiteY25" fmla="*/ 0 h 7142671"/>
              <a:gd name="connsiteX26" fmla="*/ 10919490 w 12290744"/>
              <a:gd name="connsiteY26" fmla="*/ 0 h 7142671"/>
              <a:gd name="connsiteX27" fmla="*/ 10945056 w 12290744"/>
              <a:gd name="connsiteY27" fmla="*/ 22564 h 7142671"/>
              <a:gd name="connsiteX28" fmla="*/ 11295791 w 12290744"/>
              <a:gd name="connsiteY28" fmla="*/ 371086 h 7142671"/>
              <a:gd name="connsiteX29" fmla="*/ 11618654 w 12290744"/>
              <a:gd name="connsiteY29" fmla="*/ 744241 h 7142671"/>
              <a:gd name="connsiteX30" fmla="*/ 11902804 w 12290744"/>
              <a:gd name="connsiteY30" fmla="*/ 1149329 h 7142671"/>
              <a:gd name="connsiteX31" fmla="*/ 12129660 w 12290744"/>
              <a:gd name="connsiteY31" fmla="*/ 1589998 h 7142671"/>
              <a:gd name="connsiteX32" fmla="*/ 12267476 w 12290744"/>
              <a:gd name="connsiteY32" fmla="*/ 2064425 h 7142671"/>
              <a:gd name="connsiteX33" fmla="*/ 12289930 w 12290744"/>
              <a:gd name="connsiteY33" fmla="*/ 2311674 h 7142671"/>
              <a:gd name="connsiteX34" fmla="*/ 12279090 w 12290744"/>
              <a:gd name="connsiteY34" fmla="*/ 2558924 h 7142671"/>
              <a:gd name="connsiteX35" fmla="*/ 12227990 w 12290744"/>
              <a:gd name="connsiteY35" fmla="*/ 2803436 h 7142671"/>
              <a:gd name="connsiteX36" fmla="*/ 12141274 w 12290744"/>
              <a:gd name="connsiteY36" fmla="*/ 3036088 h 7142671"/>
              <a:gd name="connsiteX37" fmla="*/ 11896610 w 12290744"/>
              <a:gd name="connsiteY37" fmla="*/ 3446651 h 7142671"/>
              <a:gd name="connsiteX38" fmla="*/ 11601620 w 12290744"/>
              <a:gd name="connsiteY38" fmla="*/ 3839877 h 7142671"/>
              <a:gd name="connsiteX39" fmla="*/ 11337601 w 12290744"/>
              <a:gd name="connsiteY39" fmla="*/ 4255001 h 7142671"/>
              <a:gd name="connsiteX40" fmla="*/ 11110745 w 12290744"/>
              <a:gd name="connsiteY40" fmla="*/ 4690196 h 7142671"/>
              <a:gd name="connsiteX41" fmla="*/ 10930345 w 12290744"/>
              <a:gd name="connsiteY41" fmla="*/ 5145463 h 7142671"/>
              <a:gd name="connsiteX42" fmla="*/ 10736782 w 12290744"/>
              <a:gd name="connsiteY42" fmla="*/ 6103441 h 7142671"/>
              <a:gd name="connsiteX43" fmla="*/ 10734459 w 12290744"/>
              <a:gd name="connsiteY43" fmla="*/ 6591553 h 7142671"/>
              <a:gd name="connsiteX44" fmla="*/ 10793302 w 12290744"/>
              <a:gd name="connsiteY44" fmla="*/ 7077841 h 7142671"/>
              <a:gd name="connsiteX45" fmla="*/ 10807264 w 12290744"/>
              <a:gd name="connsiteY45" fmla="*/ 7142671 h 7142671"/>
              <a:gd name="connsiteX46" fmla="*/ 10762026 w 12290744"/>
              <a:gd name="connsiteY46" fmla="*/ 7142671 h 7142671"/>
              <a:gd name="connsiteX47" fmla="*/ 10748396 w 12290744"/>
              <a:gd name="connsiteY47" fmla="*/ 7072367 h 7142671"/>
              <a:gd name="connsiteX48" fmla="*/ 10705812 w 12290744"/>
              <a:gd name="connsiteY48" fmla="*/ 6083369 h 7142671"/>
              <a:gd name="connsiteX49" fmla="*/ 10734459 w 12290744"/>
              <a:gd name="connsiteY49" fmla="*/ 5836119 h 7142671"/>
              <a:gd name="connsiteX50" fmla="*/ 10753816 w 12290744"/>
              <a:gd name="connsiteY50" fmla="*/ 5715688 h 7142671"/>
              <a:gd name="connsiteX51" fmla="*/ 10779366 w 12290744"/>
              <a:gd name="connsiteY51" fmla="*/ 5594344 h 7142671"/>
              <a:gd name="connsiteX52" fmla="*/ 10838209 w 12290744"/>
              <a:gd name="connsiteY52" fmla="*/ 5356218 h 7142671"/>
              <a:gd name="connsiteX53" fmla="*/ 10871502 w 12290744"/>
              <a:gd name="connsiteY53" fmla="*/ 5238524 h 7142671"/>
              <a:gd name="connsiteX54" fmla="*/ 10891632 w 12290744"/>
              <a:gd name="connsiteY54" fmla="*/ 5179220 h 7142671"/>
              <a:gd name="connsiteX55" fmla="*/ 10910988 w 12290744"/>
              <a:gd name="connsiteY55" fmla="*/ 5119917 h 7142671"/>
              <a:gd name="connsiteX56" fmla="*/ 10953572 w 12290744"/>
              <a:gd name="connsiteY56" fmla="*/ 5004960 h 7142671"/>
              <a:gd name="connsiteX57" fmla="*/ 10976026 w 12290744"/>
              <a:gd name="connsiteY57" fmla="*/ 4945656 h 7142671"/>
              <a:gd name="connsiteX58" fmla="*/ 10998479 w 12290744"/>
              <a:gd name="connsiteY58" fmla="*/ 4890002 h 7142671"/>
              <a:gd name="connsiteX59" fmla="*/ 11009318 w 12290744"/>
              <a:gd name="connsiteY59" fmla="*/ 4861719 h 7142671"/>
              <a:gd name="connsiteX60" fmla="*/ 11020932 w 12290744"/>
              <a:gd name="connsiteY60" fmla="*/ 4833436 h 7142671"/>
              <a:gd name="connsiteX61" fmla="*/ 11045708 w 12290744"/>
              <a:gd name="connsiteY61" fmla="*/ 4777783 h 7142671"/>
              <a:gd name="connsiteX62" fmla="*/ 11071258 w 12290744"/>
              <a:gd name="connsiteY62" fmla="*/ 4721217 h 7142671"/>
              <a:gd name="connsiteX63" fmla="*/ 11096809 w 12290744"/>
              <a:gd name="connsiteY63" fmla="*/ 4665563 h 7142671"/>
              <a:gd name="connsiteX64" fmla="*/ 11326761 w 12290744"/>
              <a:gd name="connsiteY64" fmla="*/ 4229454 h 7142671"/>
              <a:gd name="connsiteX65" fmla="*/ 11593878 w 12290744"/>
              <a:gd name="connsiteY65" fmla="*/ 3814330 h 7142671"/>
              <a:gd name="connsiteX66" fmla="*/ 11877254 w 12290744"/>
              <a:gd name="connsiteY66" fmla="*/ 3429315 h 7142671"/>
              <a:gd name="connsiteX67" fmla="*/ 12132757 w 12290744"/>
              <a:gd name="connsiteY67" fmla="*/ 3014191 h 7142671"/>
              <a:gd name="connsiteX68" fmla="*/ 12264379 w 12290744"/>
              <a:gd name="connsiteY68" fmla="*/ 2544326 h 7142671"/>
              <a:gd name="connsiteX69" fmla="*/ 12275993 w 12290744"/>
              <a:gd name="connsiteY69" fmla="*/ 2300726 h 7142671"/>
              <a:gd name="connsiteX70" fmla="*/ 12250443 w 12290744"/>
              <a:gd name="connsiteY70" fmla="*/ 2058951 h 7142671"/>
              <a:gd name="connsiteX71" fmla="*/ 12110303 w 12290744"/>
              <a:gd name="connsiteY71" fmla="*/ 1592735 h 7142671"/>
              <a:gd name="connsiteX72" fmla="*/ 11882674 w 12290744"/>
              <a:gd name="connsiteY72" fmla="*/ 1160277 h 7142671"/>
              <a:gd name="connsiteX73" fmla="*/ 11596201 w 12290744"/>
              <a:gd name="connsiteY73" fmla="*/ 764313 h 7142671"/>
              <a:gd name="connsiteX74" fmla="*/ 10916408 w 12290744"/>
              <a:gd name="connsiteY74" fmla="*/ 59059 h 714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2290744" h="7142671">
                <a:moveTo>
                  <a:pt x="0" y="3244476"/>
                </a:moveTo>
                <a:lnTo>
                  <a:pt x="179191" y="3496259"/>
                </a:lnTo>
                <a:cubicBezTo>
                  <a:pt x="367624" y="3766204"/>
                  <a:pt x="550735" y="4040140"/>
                  <a:pt x="724941" y="4319778"/>
                </a:cubicBezTo>
                <a:cubicBezTo>
                  <a:pt x="899148" y="4600784"/>
                  <a:pt x="1064838" y="4887265"/>
                  <a:pt x="1211171" y="5184695"/>
                </a:cubicBezTo>
                <a:cubicBezTo>
                  <a:pt x="1283950" y="5333409"/>
                  <a:pt x="1354407" y="5484861"/>
                  <a:pt x="1416347" y="5637225"/>
                </a:cubicBezTo>
                <a:cubicBezTo>
                  <a:pt x="1477513" y="5791414"/>
                  <a:pt x="1536356" y="5945602"/>
                  <a:pt x="1584360" y="6106178"/>
                </a:cubicBezTo>
                <a:cubicBezTo>
                  <a:pt x="1634687" y="6263104"/>
                  <a:pt x="1677270" y="6426416"/>
                  <a:pt x="1710563" y="6588816"/>
                </a:cubicBezTo>
                <a:cubicBezTo>
                  <a:pt x="1744630" y="6752128"/>
                  <a:pt x="1767084" y="6917265"/>
                  <a:pt x="1781020" y="7083315"/>
                </a:cubicBezTo>
                <a:lnTo>
                  <a:pt x="1783652" y="7142671"/>
                </a:lnTo>
                <a:lnTo>
                  <a:pt x="1637997" y="7142671"/>
                </a:lnTo>
                <a:lnTo>
                  <a:pt x="1634687" y="7088789"/>
                </a:lnTo>
                <a:cubicBezTo>
                  <a:pt x="1632363" y="7069629"/>
                  <a:pt x="1632363" y="7049558"/>
                  <a:pt x="1629266" y="7029486"/>
                </a:cubicBezTo>
                <a:lnTo>
                  <a:pt x="1623847" y="6971095"/>
                </a:lnTo>
                <a:cubicBezTo>
                  <a:pt x="1618427" y="6931863"/>
                  <a:pt x="1612233" y="6892632"/>
                  <a:pt x="1606813" y="6849751"/>
                </a:cubicBezTo>
                <a:lnTo>
                  <a:pt x="1595974" y="6791360"/>
                </a:lnTo>
                <a:cubicBezTo>
                  <a:pt x="1592877" y="6771288"/>
                  <a:pt x="1589780" y="6752128"/>
                  <a:pt x="1584360" y="6732056"/>
                </a:cubicBezTo>
                <a:lnTo>
                  <a:pt x="1573520" y="6672753"/>
                </a:lnTo>
                <a:lnTo>
                  <a:pt x="1567326" y="6642645"/>
                </a:lnTo>
                <a:lnTo>
                  <a:pt x="1561907" y="6611625"/>
                </a:lnTo>
                <a:cubicBezTo>
                  <a:pt x="1528614" y="6453787"/>
                  <a:pt x="1483708" y="6296861"/>
                  <a:pt x="1432607" y="6145409"/>
                </a:cubicBezTo>
                <a:cubicBezTo>
                  <a:pt x="1382280" y="5990308"/>
                  <a:pt x="1323438" y="5838856"/>
                  <a:pt x="1258400" y="5690142"/>
                </a:cubicBezTo>
                <a:cubicBezTo>
                  <a:pt x="1194138" y="5541427"/>
                  <a:pt x="1123680" y="5395450"/>
                  <a:pt x="1047804" y="5249472"/>
                </a:cubicBezTo>
                <a:cubicBezTo>
                  <a:pt x="899148" y="4960254"/>
                  <a:pt x="730361" y="4681985"/>
                  <a:pt x="556929" y="4406452"/>
                </a:cubicBezTo>
                <a:cubicBezTo>
                  <a:pt x="379625" y="4131832"/>
                  <a:pt x="194579" y="3864510"/>
                  <a:pt x="242" y="3600838"/>
                </a:cubicBezTo>
                <a:lnTo>
                  <a:pt x="0" y="3600509"/>
                </a:lnTo>
                <a:close/>
                <a:moveTo>
                  <a:pt x="10846635" y="0"/>
                </a:moveTo>
                <a:lnTo>
                  <a:pt x="10919490" y="0"/>
                </a:lnTo>
                <a:lnTo>
                  <a:pt x="10945056" y="22564"/>
                </a:lnTo>
                <a:cubicBezTo>
                  <a:pt x="11065839" y="134785"/>
                  <a:pt x="11183525" y="250654"/>
                  <a:pt x="11295791" y="371086"/>
                </a:cubicBezTo>
                <a:cubicBezTo>
                  <a:pt x="11408058" y="491518"/>
                  <a:pt x="11518001" y="615599"/>
                  <a:pt x="11618654" y="744241"/>
                </a:cubicBezTo>
                <a:cubicBezTo>
                  <a:pt x="11720081" y="873796"/>
                  <a:pt x="11815314" y="1008826"/>
                  <a:pt x="11902804" y="1149329"/>
                </a:cubicBezTo>
                <a:cubicBezTo>
                  <a:pt x="11989520" y="1289832"/>
                  <a:pt x="12065397" y="1435810"/>
                  <a:pt x="12129660" y="1589998"/>
                </a:cubicBezTo>
                <a:cubicBezTo>
                  <a:pt x="12191600" y="1741450"/>
                  <a:pt x="12241926" y="1902025"/>
                  <a:pt x="12267476" y="2064425"/>
                </a:cubicBezTo>
                <a:cubicBezTo>
                  <a:pt x="12281413" y="2145625"/>
                  <a:pt x="12289930" y="2227738"/>
                  <a:pt x="12289930" y="2311674"/>
                </a:cubicBezTo>
                <a:cubicBezTo>
                  <a:pt x="12293027" y="2392874"/>
                  <a:pt x="12286833" y="2477724"/>
                  <a:pt x="12279090" y="2558924"/>
                </a:cubicBezTo>
                <a:cubicBezTo>
                  <a:pt x="12267476" y="2640124"/>
                  <a:pt x="12250443" y="2721324"/>
                  <a:pt x="12227990" y="2803436"/>
                </a:cubicBezTo>
                <a:cubicBezTo>
                  <a:pt x="12205536" y="2881899"/>
                  <a:pt x="12174566" y="2960362"/>
                  <a:pt x="12141274" y="3036088"/>
                </a:cubicBezTo>
                <a:cubicBezTo>
                  <a:pt x="12090947" y="3176591"/>
                  <a:pt x="12000360" y="3317095"/>
                  <a:pt x="11896610" y="3446651"/>
                </a:cubicBezTo>
                <a:cubicBezTo>
                  <a:pt x="11795958" y="3575293"/>
                  <a:pt x="11697628" y="3704847"/>
                  <a:pt x="11601620" y="3839877"/>
                </a:cubicBezTo>
                <a:cubicBezTo>
                  <a:pt x="11509485" y="3973993"/>
                  <a:pt x="11419671" y="4111760"/>
                  <a:pt x="11337601" y="4255001"/>
                </a:cubicBezTo>
                <a:cubicBezTo>
                  <a:pt x="11256304" y="4395505"/>
                  <a:pt x="11180428" y="4541481"/>
                  <a:pt x="11110745" y="4690196"/>
                </a:cubicBezTo>
                <a:cubicBezTo>
                  <a:pt x="11043385" y="4838910"/>
                  <a:pt x="10981445" y="4991274"/>
                  <a:pt x="10930345" y="5145463"/>
                </a:cubicBezTo>
                <a:cubicBezTo>
                  <a:pt x="10826595" y="5454753"/>
                  <a:pt x="10759235" y="5777728"/>
                  <a:pt x="10736782" y="6103441"/>
                </a:cubicBezTo>
                <a:cubicBezTo>
                  <a:pt x="10725942" y="6265841"/>
                  <a:pt x="10725942" y="6429153"/>
                  <a:pt x="10734459" y="6591553"/>
                </a:cubicBezTo>
                <a:cubicBezTo>
                  <a:pt x="10742202" y="6754865"/>
                  <a:pt x="10764655" y="6917265"/>
                  <a:pt x="10793302" y="7077841"/>
                </a:cubicBezTo>
                <a:lnTo>
                  <a:pt x="10807264" y="7142671"/>
                </a:lnTo>
                <a:lnTo>
                  <a:pt x="10762026" y="7142671"/>
                </a:lnTo>
                <a:lnTo>
                  <a:pt x="10748396" y="7072367"/>
                </a:lnTo>
                <a:cubicBezTo>
                  <a:pt x="10694972" y="6746654"/>
                  <a:pt x="10677939" y="6411818"/>
                  <a:pt x="10705812" y="6083369"/>
                </a:cubicBezTo>
                <a:cubicBezTo>
                  <a:pt x="10712006" y="6002169"/>
                  <a:pt x="10722845" y="5920969"/>
                  <a:pt x="10734459" y="5836119"/>
                </a:cubicBezTo>
                <a:cubicBezTo>
                  <a:pt x="10739879" y="5796888"/>
                  <a:pt x="10748396" y="5754919"/>
                  <a:pt x="10753816" y="5715688"/>
                </a:cubicBezTo>
                <a:cubicBezTo>
                  <a:pt x="10762332" y="5676456"/>
                  <a:pt x="10770849" y="5634488"/>
                  <a:pt x="10779366" y="5594344"/>
                </a:cubicBezTo>
                <a:cubicBezTo>
                  <a:pt x="10795625" y="5513144"/>
                  <a:pt x="10815756" y="5434681"/>
                  <a:pt x="10838209" y="5356218"/>
                </a:cubicBezTo>
                <a:cubicBezTo>
                  <a:pt x="10849048" y="5316987"/>
                  <a:pt x="10860662" y="5277755"/>
                  <a:pt x="10871502" y="5238524"/>
                </a:cubicBezTo>
                <a:cubicBezTo>
                  <a:pt x="10877696" y="5218452"/>
                  <a:pt x="10885438" y="5198380"/>
                  <a:pt x="10891632" y="5179220"/>
                </a:cubicBezTo>
                <a:cubicBezTo>
                  <a:pt x="10897052" y="5159148"/>
                  <a:pt x="10902472" y="5139989"/>
                  <a:pt x="10910988" y="5119917"/>
                </a:cubicBezTo>
                <a:cubicBezTo>
                  <a:pt x="10924925" y="5080686"/>
                  <a:pt x="10938862" y="5041454"/>
                  <a:pt x="10953572" y="5004960"/>
                </a:cubicBezTo>
                <a:cubicBezTo>
                  <a:pt x="10961315" y="4984888"/>
                  <a:pt x="10967509" y="4965728"/>
                  <a:pt x="10976026" y="4945656"/>
                </a:cubicBezTo>
                <a:lnTo>
                  <a:pt x="10998479" y="4890002"/>
                </a:lnTo>
                <a:lnTo>
                  <a:pt x="11009318" y="4861719"/>
                </a:lnTo>
                <a:lnTo>
                  <a:pt x="11020932" y="4833436"/>
                </a:lnTo>
                <a:lnTo>
                  <a:pt x="11045708" y="4777783"/>
                </a:lnTo>
                <a:lnTo>
                  <a:pt x="11071258" y="4721217"/>
                </a:lnTo>
                <a:cubicBezTo>
                  <a:pt x="11079775" y="4702057"/>
                  <a:pt x="11088292" y="4684721"/>
                  <a:pt x="11096809" y="4665563"/>
                </a:cubicBezTo>
                <a:cubicBezTo>
                  <a:pt x="11166491" y="4515935"/>
                  <a:pt x="11242368" y="4369957"/>
                  <a:pt x="11326761" y="4229454"/>
                </a:cubicBezTo>
                <a:cubicBezTo>
                  <a:pt x="11411155" y="4086214"/>
                  <a:pt x="11497871" y="3949360"/>
                  <a:pt x="11593878" y="3814330"/>
                </a:cubicBezTo>
                <a:cubicBezTo>
                  <a:pt x="11677497" y="3687513"/>
                  <a:pt x="11775827" y="3558871"/>
                  <a:pt x="11877254" y="3429315"/>
                </a:cubicBezTo>
                <a:cubicBezTo>
                  <a:pt x="11977907" y="3303409"/>
                  <a:pt x="12068494" y="3162906"/>
                  <a:pt x="12132757" y="3014191"/>
                </a:cubicBezTo>
                <a:cubicBezTo>
                  <a:pt x="12200117" y="2864564"/>
                  <a:pt x="12245023" y="2707639"/>
                  <a:pt x="12264379" y="2544326"/>
                </a:cubicBezTo>
                <a:cubicBezTo>
                  <a:pt x="12272896" y="2463127"/>
                  <a:pt x="12279090" y="2381926"/>
                  <a:pt x="12275993" y="2300726"/>
                </a:cubicBezTo>
                <a:cubicBezTo>
                  <a:pt x="12272896" y="2218614"/>
                  <a:pt x="12264379" y="2137414"/>
                  <a:pt x="12250443" y="2058951"/>
                </a:cubicBezTo>
                <a:cubicBezTo>
                  <a:pt x="12222570" y="1898376"/>
                  <a:pt x="12174566" y="1741450"/>
                  <a:pt x="12110303" y="1592735"/>
                </a:cubicBezTo>
                <a:cubicBezTo>
                  <a:pt x="12045266" y="1444021"/>
                  <a:pt x="11970164" y="1298043"/>
                  <a:pt x="11882674" y="1160277"/>
                </a:cubicBezTo>
                <a:cubicBezTo>
                  <a:pt x="11795958" y="1022510"/>
                  <a:pt x="11699950" y="890218"/>
                  <a:pt x="11596201" y="764313"/>
                </a:cubicBezTo>
                <a:cubicBezTo>
                  <a:pt x="11391024" y="511590"/>
                  <a:pt x="11157975" y="278026"/>
                  <a:pt x="10916408" y="59059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99000">
                <a:schemeClr val="tx2"/>
              </a:gs>
            </a:gsLst>
            <a:lin ang="5400000" scaled="1"/>
          </a:gradFill>
          <a:ln w="25400">
            <a:miter lim="400000"/>
          </a:ln>
          <a:effectLst>
            <a:innerShdw blurRad="114300">
              <a:schemeClr val="bg1"/>
            </a:innerShdw>
          </a:effectLst>
        </p:spPr>
        <p:txBody>
          <a:bodyPr lIns="38100" tIns="38100" rIns="38100" bIns="381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F2B5DA8-48A6-EA4C-9E92-BE4AA34722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r="34581"/>
          <a:stretch/>
        </p:blipFill>
        <p:spPr>
          <a:xfrm>
            <a:off x="5669280" y="4313"/>
            <a:ext cx="5803900" cy="6858000"/>
          </a:xfrm>
        </p:spPr>
      </p:pic>
      <p:sp>
        <p:nvSpPr>
          <p:cNvPr id="31749" name="Title 1">
            <a:extLst>
              <a:ext uri="{FF2B5EF4-FFF2-40B4-BE49-F238E27FC236}">
                <a16:creationId xmlns:a16="http://schemas.microsoft.com/office/drawing/2014/main" id="{A4604F4F-1D18-A94B-86E1-AD0FC90F2C5E}"/>
              </a:ext>
            </a:extLst>
          </p:cNvPr>
          <p:cNvSpPr txBox="1">
            <a:spLocks/>
          </p:cNvSpPr>
          <p:nvPr/>
        </p:nvSpPr>
        <p:spPr bwMode="auto">
          <a:xfrm>
            <a:off x="1265238" y="2746375"/>
            <a:ext cx="43227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Capturing the Opportunity </a:t>
            </a:r>
          </a:p>
        </p:txBody>
      </p:sp>
      <p:sp>
        <p:nvSpPr>
          <p:cNvPr id="31750" name="TextBox 11">
            <a:extLst>
              <a:ext uri="{FF2B5EF4-FFF2-40B4-BE49-F238E27FC236}">
                <a16:creationId xmlns:a16="http://schemas.microsoft.com/office/drawing/2014/main" id="{FB234464-A3EC-E949-93FA-9472F44AD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5">
            <a:extLst>
              <a:ext uri="{FF2B5EF4-FFF2-40B4-BE49-F238E27FC236}">
                <a16:creationId xmlns:a16="http://schemas.microsoft.com/office/drawing/2014/main" id="{CCD51676-9172-F247-90B7-EE5BCCE9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25" y="504825"/>
            <a:ext cx="4346575" cy="2357438"/>
          </a:xfrm>
        </p:spPr>
        <p:txBody>
          <a:bodyPr/>
          <a:lstStyle/>
          <a:p>
            <a:pPr eaLnBrk="1" hangingPunct="1"/>
            <a:r>
              <a:rPr lang="en-US" altLang="en-US">
                <a:latin typeface="Source Sans Pro" panose="020F0502020204030204" pitchFamily="34" charset="0"/>
                <a:ea typeface="Source Sans Pro" panose="020F0502020204030204" pitchFamily="34" charset="0"/>
                <a:cs typeface="Source Sans Pro" panose="020F0502020204030204" pitchFamily="34" charset="0"/>
              </a:rPr>
              <a:t>Leverage The Accelerator’s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A63E8-B0D3-BD44-9420-22F41251C844}"/>
              </a:ext>
            </a:extLst>
          </p:cNvPr>
          <p:cNvSpPr txBox="1"/>
          <p:nvPr/>
        </p:nvSpPr>
        <p:spPr>
          <a:xfrm>
            <a:off x="1920875" y="4792663"/>
            <a:ext cx="2024063" cy="58420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Companies Have Been </a:t>
            </a:r>
            <a:br>
              <a:rPr lang="en-US" sz="1600" b="1" dirty="0">
                <a:latin typeface="+mj-lt"/>
                <a:ea typeface="Open Sans" charset="0"/>
                <a:cs typeface="Open Sans" charset="0"/>
              </a:rPr>
            </a:br>
            <a:r>
              <a:rPr lang="en-US" sz="1600" b="1" dirty="0">
                <a:latin typeface="+mj-lt"/>
                <a:ea typeface="Open Sans" charset="0"/>
                <a:cs typeface="Open Sans" charset="0"/>
              </a:rPr>
              <a:t>Vetted &amp; Mentored</a:t>
            </a: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5798E053-EA9A-304A-94AF-F88BC7D45A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r="9462"/>
          <a:stretch/>
        </p:blipFill>
        <p:spPr>
          <a:xfrm>
            <a:off x="1613468" y="1990451"/>
            <a:ext cx="2638425" cy="2638425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71055E3-EAC1-7542-801F-039BC90967F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solidFill>
            <a:schemeClr val="tx1">
              <a:lumMod val="90000"/>
              <a:lumOff val="10000"/>
            </a:schemeClr>
          </a:solidFill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593A0E53-65E8-274C-AC6E-98285800754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32774" name="TextBox 11">
            <a:extLst>
              <a:ext uri="{FF2B5EF4-FFF2-40B4-BE49-F238E27FC236}">
                <a16:creationId xmlns:a16="http://schemas.microsoft.com/office/drawing/2014/main" id="{65AD215C-76DE-784B-BF57-32F0054D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6559550"/>
            <a:ext cx="335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Source Sans Pro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ource Sans Pro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Source Sans Pro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en-US" sz="1000"/>
              <a:t>© </a:t>
            </a:r>
            <a:r>
              <a:rPr lang="en-US" altLang="en-US" sz="1000" b="1"/>
              <a:t>Capital Innovators Accelerator, LLC. All Rights Reserved.</a:t>
            </a:r>
            <a:endParaRPr lang="en-US" altLang="en-US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aper">
      <a:dk1>
        <a:srgbClr val="262726"/>
      </a:dk1>
      <a:lt1>
        <a:srgbClr val="FEFFFE"/>
      </a:lt1>
      <a:dk2>
        <a:srgbClr val="8D78FF"/>
      </a:dk2>
      <a:lt2>
        <a:srgbClr val="FC7D7B"/>
      </a:lt2>
      <a:accent1>
        <a:srgbClr val="2D3192"/>
      </a:accent1>
      <a:accent2>
        <a:srgbClr val="1BFEFE"/>
      </a:accent2>
      <a:accent3>
        <a:srgbClr val="00A8C5"/>
      </a:accent3>
      <a:accent4>
        <a:srgbClr val="FEFF7D"/>
      </a:accent4>
      <a:accent5>
        <a:srgbClr val="662D8B"/>
      </a:accent5>
      <a:accent6>
        <a:srgbClr val="ED1D79"/>
      </a:accent6>
      <a:hlink>
        <a:srgbClr val="5352F5"/>
      </a:hlink>
      <a:folHlink>
        <a:srgbClr val="BFBFBF"/>
      </a:folHlink>
    </a:clrScheme>
    <a:fontScheme name="Source Sans Pro Bold and Regula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Widescreen</PresentationFormat>
  <Paragraphs>84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Abadi Extra Light</vt:lpstr>
      <vt:lpstr>Arial</vt:lpstr>
      <vt:lpstr>Calibri</vt:lpstr>
      <vt:lpstr>Source Sans Pro</vt:lpstr>
      <vt:lpstr>Source Sans Pro SemiBold</vt:lpstr>
      <vt:lpstr>Office Theme</vt:lpstr>
      <vt:lpstr>The Future of Series A Investments</vt:lpstr>
      <vt:lpstr>PowerPoint Presentation</vt:lpstr>
      <vt:lpstr>PowerPoint Presentation</vt:lpstr>
      <vt:lpstr>Growth of Accelerators</vt:lpstr>
      <vt:lpstr>Accelerator Participants</vt:lpstr>
      <vt:lpstr>Established VC’s Trending Towards Later-Stage Deals</vt:lpstr>
      <vt:lpstr>The VC Landscape Has Reached an Inflection Point</vt:lpstr>
      <vt:lpstr>PowerPoint Presentation</vt:lpstr>
      <vt:lpstr>Leverage The Accelerator’s Work</vt:lpstr>
      <vt:lpstr>Leverage The Accelerator’s Management</vt:lpstr>
      <vt:lpstr>Leverage The Accelerator’s Insights</vt:lpstr>
      <vt:lpstr>Capture Choice Deals</vt:lpstr>
      <vt:lpstr>Track Record</vt:lpstr>
      <vt:lpstr>Fund Evolution</vt:lpstr>
      <vt:lpstr>The Future of Series A Investments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Julie Meyer</cp:lastModifiedBy>
  <cp:revision>112</cp:revision>
  <dcterms:created xsi:type="dcterms:W3CDTF">2017-08-07T02:30:58Z</dcterms:created>
  <dcterms:modified xsi:type="dcterms:W3CDTF">2019-07-13T15:27:10Z</dcterms:modified>
</cp:coreProperties>
</file>