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3" r:id="rId2"/>
    <p:sldMasterId id="2147483679" r:id="rId3"/>
  </p:sldMasterIdLst>
  <p:sldIdLst>
    <p:sldId id="256" r:id="rId4"/>
    <p:sldId id="260" r:id="rId5"/>
    <p:sldId id="261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62" r:id="rId24"/>
    <p:sldId id="25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6C"/>
    <a:srgbClr val="FF7E00"/>
    <a:srgbClr val="FFE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0682C6-3FFC-41C1-94BC-7F316F27B83C}"/>
              </a:ext>
            </a:extLst>
          </p:cNvPr>
          <p:cNvSpPr txBox="1"/>
          <p:nvPr userDrawn="1"/>
        </p:nvSpPr>
        <p:spPr>
          <a:xfrm>
            <a:off x="199505" y="3416531"/>
            <a:ext cx="86701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The 9th Annual </a:t>
            </a:r>
            <a:r>
              <a:rPr lang="sl-SI" sz="23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Follow The Entrepreneur</a:t>
            </a:r>
            <a:r>
              <a:rPr lang="sl-SI" sz="23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Investor Summit </a:t>
            </a:r>
            <a:endParaRPr lang="sl-SI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300" b="1" dirty="0">
                <a:solidFill>
                  <a:srgbClr val="FF7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Taormina, Sicily, Italy – 21-25 July</a:t>
            </a:r>
          </a:p>
          <a:p>
            <a:pPr algn="ctr"/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'Capital Follows Ideas; Always Has; Always Will'</a:t>
            </a:r>
          </a:p>
        </p:txBody>
      </p:sp>
    </p:spTree>
    <p:extLst>
      <p:ext uri="{BB962C8B-B14F-4D97-AF65-F5344CB8AC3E}">
        <p14:creationId xmlns:p14="http://schemas.microsoft.com/office/powerpoint/2010/main" val="1637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F1C1D-9D8E-4E26-B66D-7CEC1F34B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DF7DB-CE3B-4DFD-BF2B-A43B4EB2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59041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A569C-EC82-4444-B8BF-BE2130DBC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52044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36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86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553C983-AED5-42C0-A021-4CD04AF89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876349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001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91DBA-046A-4127-A2EB-3F1DBA802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B2718-C9D8-47FD-84DE-A3D819CFE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6BEAA-D8F8-48B3-904A-30A756A5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3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B7440-81F9-46AE-98FF-01EC20DF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BFE89-AB38-4E61-B13C-3978C675D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878BB-2F18-4FB1-9B98-1382D39CD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C36087-7BEA-4D2A-8FFF-EF0F477AA414}" type="datetimeFigureOut">
              <a:rPr lang="en-US" smtClean="0"/>
              <a:pPr/>
              <a:t>7/21/2019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11FD3-AC6F-413F-9321-E07A1082C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5E4E2-CCA8-4313-88EB-6B83872E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27A66D-E257-42D4-95B8-75E5950C10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1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E53B-A2E0-418A-973B-68ADFB1D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004BF-8100-41D3-A8FA-EF93BD058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F0DD9-9A58-4E2C-AEE1-1766F6FE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6087-7BEA-4D2A-8FFF-EF0F477AA41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8FB18-60E2-4317-B6D8-264A90C02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9B7B0-260E-4769-98DF-BB2AEE57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A66D-E257-42D4-95B8-75E5950C1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7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D5E47-1AE4-411E-8E2F-17F19CF9B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06400"/>
            <a:ext cx="6858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3C62-210E-43F9-84B4-3F6A76C8E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70200"/>
            <a:ext cx="6858000" cy="2387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43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2E9C3-B1E0-41EB-B4D3-ADA6E0BE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DCAB0-1BF0-4F53-BAE6-EDD5EF07A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02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39DB7-8768-4960-9593-EC60E275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0218E-2C90-48C1-A1F5-C3A3AF36F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803CD-E3F7-4D58-BA7B-C4C4FF56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00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B72F58-31BA-44CE-9381-89074D4FF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DD1713-2E4D-4379-B2A1-DC39ED3E9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00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704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AE6BC9-4E55-43E4-B545-CB33AEBFFD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20" y="766987"/>
            <a:ext cx="4248957" cy="18432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C3C7A9-FBDA-4208-B25A-CF65A37D42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1" y="5918662"/>
            <a:ext cx="8147537" cy="5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3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208629-61EA-4845-B4B1-F1AAF97E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E0357-EA5B-4399-B016-FF5C60602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5B4B6-9378-4B30-9AAC-52549B513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36087-7BEA-4D2A-8FFF-EF0F477AA41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EC2DA-26AF-4A7D-8029-763DFF646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32A7E-9421-4829-9992-95772BBB4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7A66D-E257-42D4-95B8-75E5950C10A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86F95F-DDC0-440C-B159-21C810A0E0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5" y="230188"/>
            <a:ext cx="1213155" cy="52627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4AD0F26-8465-4DD2-B1C5-00F42C7E4E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4479"/>
            <a:ext cx="9144000" cy="2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2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61A62C-2BEA-423E-A48A-DDD0FD42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0A51B-1E02-4E73-AABD-2CF4DD176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774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6748C7-EEBC-4DA5-A47B-7C96B64E39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717"/>
            <a:ext cx="9144000" cy="12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6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4" r:id="rId3"/>
    <p:sldLayoutId id="214748368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267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53801A1-2454-9C4E-9481-A60C2D6C98A2}"/>
              </a:ext>
            </a:extLst>
          </p:cNvPr>
          <p:cNvSpPr/>
          <p:nvPr/>
        </p:nvSpPr>
        <p:spPr>
          <a:xfrm>
            <a:off x="178905" y="3771400"/>
            <a:ext cx="53538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kept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strong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sense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R&amp;D,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keys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the success of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inherited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business.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debts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work strong.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That’s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GENS, the brand new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Chiorino’s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holding company and family office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3ED9821-E5BB-274F-ACEE-CA1BBDF5BD4B}"/>
              </a:ext>
            </a:extLst>
          </p:cNvPr>
          <p:cNvSpPr/>
          <p:nvPr/>
        </p:nvSpPr>
        <p:spPr>
          <a:xfrm>
            <a:off x="-159026" y="1290778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Companies, families, with a KEYWORD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80497EE-E113-C646-972B-4A5DD2E9A893}"/>
              </a:ext>
            </a:extLst>
          </p:cNvPr>
          <p:cNvSpPr/>
          <p:nvPr/>
        </p:nvSpPr>
        <p:spPr>
          <a:xfrm>
            <a:off x="178904" y="2624935"/>
            <a:ext cx="7252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i="1" dirty="0">
                <a:solidFill>
                  <a:srgbClr val="008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 : VALUES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A1FB21C-A824-4944-A04F-11B868C36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641100"/>
            <a:ext cx="1993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AA78B54-DCC6-D645-8608-7FE80082A7F3}"/>
              </a:ext>
            </a:extLst>
          </p:cNvPr>
          <p:cNvSpPr/>
          <p:nvPr/>
        </p:nvSpPr>
        <p:spPr>
          <a:xfrm>
            <a:off x="298174" y="1628581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rebuild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family company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split from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no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company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family office with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invest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realities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Hence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desire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leave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legacy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made of more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diversified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Gens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born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(from the Latin “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generations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”).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Gens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be in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estate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vehicles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and in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consultancy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platforms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DCG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5CAB91-2767-714E-8918-CAB731149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170" y="1971221"/>
            <a:ext cx="3738656" cy="29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3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87FA405-9BA4-CF4D-808E-DD1A8200BA1D}"/>
              </a:ext>
            </a:extLst>
          </p:cNvPr>
          <p:cNvSpPr/>
          <p:nvPr/>
        </p:nvSpPr>
        <p:spPr>
          <a:xfrm>
            <a:off x="945793" y="1790048"/>
            <a:ext cx="7252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VALUE : DISRUPTION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D34E601-A84A-404D-83B1-399969E2F238}"/>
              </a:ext>
            </a:extLst>
          </p:cNvPr>
          <p:cNvSpPr/>
          <p:nvPr/>
        </p:nvSpPr>
        <p:spPr>
          <a:xfrm>
            <a:off x="1547190" y="2921631"/>
            <a:ext cx="60496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For me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innovate strong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obsolete business,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qualities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amplifying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Marry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start-up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weaknesses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way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659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A55CA6D-E2DE-E347-BCFA-B30B2E900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58" y="1983937"/>
            <a:ext cx="3302315" cy="330231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C096E06-EF27-3B44-B947-38005EF10186}"/>
              </a:ext>
            </a:extLst>
          </p:cNvPr>
          <p:cNvSpPr/>
          <p:nvPr/>
        </p:nvSpPr>
        <p:spPr>
          <a:xfrm>
            <a:off x="4238172" y="2252948"/>
            <a:ext cx="48345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DCG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made with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focus, a middle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Venture Capital and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classic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business management,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basing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long-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pillars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intercept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small innovative companies: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Uniqueness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technological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Internationalization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 Personal Relations</a:t>
            </a:r>
          </a:p>
        </p:txBody>
      </p:sp>
    </p:spTree>
    <p:extLst>
      <p:ext uri="{BB962C8B-B14F-4D97-AF65-F5344CB8AC3E}">
        <p14:creationId xmlns:p14="http://schemas.microsoft.com/office/powerpoint/2010/main" val="1385699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291565A-3155-664D-BCCE-567C181041D1}"/>
              </a:ext>
            </a:extLst>
          </p:cNvPr>
          <p:cNvSpPr/>
          <p:nvPr/>
        </p:nvSpPr>
        <p:spPr>
          <a:xfrm>
            <a:off x="599270" y="1066139"/>
            <a:ext cx="8335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DCG -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Knowledge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SAAS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designed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work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core of a modular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The information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acquired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filtered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organised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crunched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obtain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representations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people’s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behaviours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allowing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happens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future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proprietary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algorithms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tailored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industries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Retail, Public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spaces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Smart city &amp;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Financial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Entertainment and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Media.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B3030A8-61A0-DF42-B8EB-9D7E9AD31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01" y="5036457"/>
            <a:ext cx="7447556" cy="147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62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18D37F3-6B2D-6E40-B952-10633E9A1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86" y="1799771"/>
            <a:ext cx="8609027" cy="446482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05DDC57-5F82-B946-8946-A8DF509D2767}"/>
              </a:ext>
            </a:extLst>
          </p:cNvPr>
          <p:cNvSpPr/>
          <p:nvPr/>
        </p:nvSpPr>
        <p:spPr>
          <a:xfrm>
            <a:off x="267486" y="1033669"/>
            <a:ext cx="6771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DCG </a:t>
            </a:r>
            <a:r>
              <a:rPr lang="it-IT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  <a:r>
              <a:rPr lang="it-IT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Knowledge </a:t>
            </a:r>
            <a:r>
              <a:rPr lang="it-IT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r>
              <a:rPr lang="it-IT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(BKE)</a:t>
            </a:r>
          </a:p>
        </p:txBody>
      </p:sp>
    </p:spTree>
    <p:extLst>
      <p:ext uri="{BB962C8B-B14F-4D97-AF65-F5344CB8AC3E}">
        <p14:creationId xmlns:p14="http://schemas.microsoft.com/office/powerpoint/2010/main" val="3480578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00CE7D5-09AF-894B-AC8E-ADE66A180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769256"/>
            <a:ext cx="13655003" cy="742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88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5BE96A2-320C-F14D-8B15-066F1C5D7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9" y="684625"/>
            <a:ext cx="12119428" cy="65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33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A680BA1-FE22-1B46-A1DA-7E6EF75AF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94" y="711200"/>
            <a:ext cx="12130792" cy="669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95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1F885AD-9819-304B-A534-21D53B31B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9374"/>
            <a:ext cx="9541179" cy="325627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22A69EA-78D8-4B49-A2A7-14E06467BB2A}"/>
              </a:ext>
            </a:extLst>
          </p:cNvPr>
          <p:cNvSpPr/>
          <p:nvPr/>
        </p:nvSpPr>
        <p:spPr>
          <a:xfrm>
            <a:off x="0" y="1338990"/>
            <a:ext cx="827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invested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alone in R&amp;D + </a:t>
            </a:r>
            <a:r>
              <a:rPr lang="it-IT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business in 3 </a:t>
            </a:r>
            <a:r>
              <a:rPr lang="it-IT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continents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5419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94E6-5EE7-46CE-B4DB-EE0CD83EE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013" y="2849844"/>
            <a:ext cx="7841974" cy="2387600"/>
          </a:xfrm>
        </p:spPr>
        <p:txBody>
          <a:bodyPr/>
          <a:lstStyle/>
          <a:p>
            <a:r>
              <a:rPr lang="en-US" sz="4400" dirty="0"/>
              <a:t>HERITAGE OR DISRUPTION</a:t>
            </a:r>
            <a:br>
              <a:rPr lang="en-US" sz="4400" dirty="0"/>
            </a:br>
            <a:br>
              <a:rPr lang="en-US" sz="4400" dirty="0"/>
            </a:br>
            <a:r>
              <a:rPr lang="en-US" sz="3600" i="1" dirty="0"/>
              <a:t>Tommaso M. Chiorino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931222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3D3AB27-A502-2B44-95EB-E8470FFA91EF}"/>
              </a:ext>
            </a:extLst>
          </p:cNvPr>
          <p:cNvSpPr/>
          <p:nvPr/>
        </p:nvSpPr>
        <p:spPr>
          <a:xfrm>
            <a:off x="231913" y="2584252"/>
            <a:ext cx="86801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existed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1906</a:t>
            </a:r>
          </a:p>
          <a:p>
            <a:pPr marL="285750" indent="-285750">
              <a:buFontTx/>
              <a:buChar char="-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driver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Whether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are a small business or a mega corporation.</a:t>
            </a:r>
          </a:p>
          <a:p>
            <a:pPr marL="285750" indent="-285750">
              <a:buFontTx/>
              <a:buChar char="-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alone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born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...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die.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with the help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8377940-EB70-B24C-BABA-F86D04FA825E}"/>
              </a:ext>
            </a:extLst>
          </p:cNvPr>
          <p:cNvSpPr/>
          <p:nvPr/>
        </p:nvSpPr>
        <p:spPr>
          <a:xfrm>
            <a:off x="0" y="1338990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it-IT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FCC561C-61AF-D443-A18B-F73453C74917}"/>
              </a:ext>
            </a:extLst>
          </p:cNvPr>
          <p:cNvSpPr/>
          <p:nvPr/>
        </p:nvSpPr>
        <p:spPr>
          <a:xfrm>
            <a:off x="1881284" y="5798821"/>
            <a:ext cx="7160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…So </a:t>
            </a:r>
            <a:r>
              <a:rPr lang="it-IT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it-IT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DCG </a:t>
            </a:r>
            <a:r>
              <a:rPr lang="it-IT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;-)</a:t>
            </a:r>
          </a:p>
        </p:txBody>
      </p:sp>
    </p:spTree>
    <p:extLst>
      <p:ext uri="{BB962C8B-B14F-4D97-AF65-F5344CB8AC3E}">
        <p14:creationId xmlns:p14="http://schemas.microsoft.com/office/powerpoint/2010/main" val="2836835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97196F4-136B-6C4D-BA8D-ADDEAF19EE4D}"/>
              </a:ext>
            </a:extLst>
          </p:cNvPr>
          <p:cNvSpPr/>
          <p:nvPr/>
        </p:nvSpPr>
        <p:spPr>
          <a:xfrm>
            <a:off x="1915663" y="1707082"/>
            <a:ext cx="531267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THANK YOU !</a:t>
            </a:r>
          </a:p>
          <a:p>
            <a:pPr algn="ctr"/>
            <a:endParaRPr lang="it-IT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t.chiorino@dcg.net</a:t>
            </a:r>
            <a:endParaRPr lang="it-IT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59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96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1F04E61-BB6F-5744-BE33-E6452D8FD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1" y="1689099"/>
            <a:ext cx="3604079" cy="359097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A6C28C1-613F-B04C-909A-86492361AC03}"/>
              </a:ext>
            </a:extLst>
          </p:cNvPr>
          <p:cNvSpPr/>
          <p:nvPr/>
        </p:nvSpPr>
        <p:spPr>
          <a:xfrm>
            <a:off x="184150" y="16891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Born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Turin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 August 1979,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I’m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entrepreneur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investor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 live in Milan,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married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Serena,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proud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father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Leonardo and Filippo.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I’m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chairman of Gens (family office),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Ceo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DCG ( AI on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behaviourhal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Ceo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(Real Estate)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companies,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trying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help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7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721190B-A13D-6144-B00C-E595B1D4B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63" y="1345149"/>
            <a:ext cx="8695073" cy="451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6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4B63C38-9DBF-2540-A4BF-246F61EEF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15" y="1074057"/>
            <a:ext cx="8646170" cy="505924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ACFD136-7B43-F446-99C7-336151471C36}"/>
              </a:ext>
            </a:extLst>
          </p:cNvPr>
          <p:cNvSpPr/>
          <p:nvPr/>
        </p:nvSpPr>
        <p:spPr>
          <a:xfrm>
            <a:off x="-185530" y="493866"/>
            <a:ext cx="2949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ITALY</a:t>
            </a:r>
          </a:p>
        </p:txBody>
      </p:sp>
    </p:spTree>
    <p:extLst>
      <p:ext uri="{BB962C8B-B14F-4D97-AF65-F5344CB8AC3E}">
        <p14:creationId xmlns:p14="http://schemas.microsoft.com/office/powerpoint/2010/main" val="296059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043B583-280E-AC46-B327-9ED5A0AF7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24" y="1103086"/>
            <a:ext cx="8411952" cy="509523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F096DEB-E768-B842-818C-D1C7EBE5FBC9}"/>
              </a:ext>
            </a:extLst>
          </p:cNvPr>
          <p:cNvSpPr/>
          <p:nvPr/>
        </p:nvSpPr>
        <p:spPr>
          <a:xfrm>
            <a:off x="0" y="641421"/>
            <a:ext cx="2949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it-IT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ITALY</a:t>
            </a:r>
          </a:p>
        </p:txBody>
      </p:sp>
    </p:spTree>
    <p:extLst>
      <p:ext uri="{BB962C8B-B14F-4D97-AF65-F5344CB8AC3E}">
        <p14:creationId xmlns:p14="http://schemas.microsoft.com/office/powerpoint/2010/main" val="297791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01A719D-4C08-9C49-B168-1F48F017C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94" y="1362451"/>
            <a:ext cx="8171211" cy="519737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6496453-C26E-CE49-808E-6FA3B0B139AF}"/>
              </a:ext>
            </a:extLst>
          </p:cNvPr>
          <p:cNvSpPr/>
          <p:nvPr/>
        </p:nvSpPr>
        <p:spPr>
          <a:xfrm>
            <a:off x="0" y="641421"/>
            <a:ext cx="33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it-IT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ITALY </a:t>
            </a:r>
            <a:r>
              <a:rPr lang="it-IT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endParaRPr lang="it-IT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5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27DEFEC-C46B-994D-884B-87A2B072B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467143"/>
            <a:ext cx="8331200" cy="3231112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2D95F8E-58EE-F946-A1E0-CB982E9C5DF6}"/>
              </a:ext>
            </a:extLst>
          </p:cNvPr>
          <p:cNvSpPr/>
          <p:nvPr/>
        </p:nvSpPr>
        <p:spPr>
          <a:xfrm>
            <a:off x="406400" y="5160024"/>
            <a:ext cx="833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of the </a:t>
            </a:r>
            <a:r>
              <a:rPr lang="it-IT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it-IT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GDP </a:t>
            </a:r>
            <a:r>
              <a:rPr lang="it-IT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made by FAMILY BUSINESS…</a:t>
            </a:r>
          </a:p>
        </p:txBody>
      </p:sp>
    </p:spTree>
    <p:extLst>
      <p:ext uri="{BB962C8B-B14F-4D97-AF65-F5344CB8AC3E}">
        <p14:creationId xmlns:p14="http://schemas.microsoft.com/office/powerpoint/2010/main" val="387075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123B076-7653-FB4D-AF2A-F43CA6EB9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79600"/>
            <a:ext cx="4432300" cy="30988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D84FCDE-CD8E-584A-8596-E9C6BE84AE76}"/>
              </a:ext>
            </a:extLst>
          </p:cNvPr>
          <p:cNvSpPr/>
          <p:nvPr/>
        </p:nvSpPr>
        <p:spPr>
          <a:xfrm>
            <a:off x="0" y="774124"/>
            <a:ext cx="2949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it-IT" sz="24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it-IT" sz="2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2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it-IT" sz="24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288EDA0-03A6-9344-9A6B-C1FC8BC95290}"/>
              </a:ext>
            </a:extLst>
          </p:cNvPr>
          <p:cNvSpPr/>
          <p:nvPr/>
        </p:nvSpPr>
        <p:spPr>
          <a:xfrm>
            <a:off x="377687" y="1355058"/>
            <a:ext cx="3810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representative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fourth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generation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entrepreneurs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the world leader in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conveyor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belts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face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future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shareholder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entering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the family business or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else?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sell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quick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meant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family business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Tommaso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focus on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felt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stronger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create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realities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closer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help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generations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61417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682</Words>
  <Application>Microsoft Office PowerPoint</Application>
  <PresentationFormat>On-screen Show (4:3)</PresentationFormat>
  <Paragraphs>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Custom Design</vt:lpstr>
      <vt:lpstr>1_Custom Design</vt:lpstr>
      <vt:lpstr>2_Custom Design</vt:lpstr>
      <vt:lpstr>PowerPoint Presentation</vt:lpstr>
      <vt:lpstr>HERITAGE OR DISRUPTION  Tommaso M. Chiorino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prodajnik SP</dc:creator>
  <cp:lastModifiedBy>Julie Meyer</cp:lastModifiedBy>
  <cp:revision>24</cp:revision>
  <dcterms:created xsi:type="dcterms:W3CDTF">2019-07-07T18:54:53Z</dcterms:created>
  <dcterms:modified xsi:type="dcterms:W3CDTF">2019-07-21T21:13:36Z</dcterms:modified>
</cp:coreProperties>
</file>